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ARSS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357290" y="2509905"/>
            <a:ext cx="67151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i="1" dirty="0" smtClean="0"/>
              <a:t>“Non esiste vento favorevole per il marinaio che non sa dove andare.”</a:t>
            </a:r>
          </a:p>
          <a:p>
            <a:r>
              <a:rPr lang="it-IT" sz="3200" dirty="0" smtClean="0"/>
              <a:t>	</a:t>
            </a:r>
            <a:r>
              <a:rPr lang="it-IT" sz="3200" dirty="0" smtClean="0"/>
              <a:t>				</a:t>
            </a:r>
          </a:p>
          <a:p>
            <a:r>
              <a:rPr lang="it-IT" sz="3200" dirty="0" smtClean="0"/>
              <a:t>	</a:t>
            </a:r>
            <a:r>
              <a:rPr lang="it-IT" sz="3200" dirty="0" smtClean="0"/>
              <a:t>				     (Seneca)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PresentationFormat>Presentazione su schermo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TKM_07</dc:creator>
  <cp:lastModifiedBy>TKM_07</cp:lastModifiedBy>
  <cp:revision>4</cp:revision>
  <dcterms:created xsi:type="dcterms:W3CDTF">2014-10-09T08:31:58Z</dcterms:created>
  <dcterms:modified xsi:type="dcterms:W3CDTF">2014-10-09T08:34:27Z</dcterms:modified>
</cp:coreProperties>
</file>