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1" r:id="rId2"/>
    <p:sldId id="258" r:id="rId3"/>
    <p:sldId id="279" r:id="rId4"/>
    <p:sldId id="259" r:id="rId5"/>
    <p:sldId id="260" r:id="rId6"/>
    <p:sldId id="262" r:id="rId7"/>
    <p:sldId id="280" r:id="rId8"/>
    <p:sldId id="281" r:id="rId9"/>
    <p:sldId id="266" r:id="rId10"/>
    <p:sldId id="267" r:id="rId11"/>
    <p:sldId id="265" r:id="rId12"/>
    <p:sldId id="277" r:id="rId13"/>
    <p:sldId id="264" r:id="rId14"/>
    <p:sldId id="263" r:id="rId15"/>
    <p:sldId id="268" r:id="rId16"/>
    <p:sldId id="269" r:id="rId17"/>
    <p:sldId id="276" r:id="rId18"/>
    <p:sldId id="282" r:id="rId19"/>
    <p:sldId id="270" r:id="rId20"/>
    <p:sldId id="273" r:id="rId21"/>
    <p:sldId id="272" r:id="rId22"/>
    <p:sldId id="274" r:id="rId23"/>
    <p:sldId id="283" r:id="rId24"/>
    <p:sldId id="275" r:id="rId25"/>
    <p:sldId id="284" r:id="rId26"/>
    <p:sldId id="285" r:id="rId27"/>
    <p:sldId id="278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 autoAdjust="0"/>
    <p:restoredTop sz="92145" autoAdjust="0"/>
  </p:normalViewPr>
  <p:slideViewPr>
    <p:cSldViewPr>
      <p:cViewPr>
        <p:scale>
          <a:sx n="84" d="100"/>
          <a:sy n="84" d="100"/>
        </p:scale>
        <p:origin x="-654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238A7C-5C9A-4DF8-B664-11FDA3B5F573}" type="doc">
      <dgm:prSet loTypeId="urn:microsoft.com/office/officeart/2005/8/layout/radial3" loCatId="relationship" qsTypeId="urn:microsoft.com/office/officeart/2005/8/quickstyle/3d9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9A833133-7B86-4E9B-834B-773466931E23}">
      <dgm:prSet phldrT="[Testo]" custT="1"/>
      <dgm:spPr/>
      <dgm:t>
        <a:bodyPr/>
        <a:lstStyle/>
        <a:p>
          <a:r>
            <a:rPr lang="it-IT" sz="2000" b="1" dirty="0" smtClean="0">
              <a:latin typeface="Dotum" pitchFamily="34" charset="-127"/>
              <a:ea typeface="Dotum" pitchFamily="34" charset="-127"/>
            </a:rPr>
            <a:t>Master Perfezionamento Specializzazione</a:t>
          </a:r>
        </a:p>
        <a:p>
          <a:r>
            <a:rPr lang="it-IT" sz="2400" b="1" dirty="0" smtClean="0">
              <a:latin typeface="Dotum" pitchFamily="34" charset="-127"/>
              <a:ea typeface="Dotum" pitchFamily="34" charset="-127"/>
            </a:rPr>
            <a:t>UNIGE </a:t>
          </a:r>
        </a:p>
        <a:p>
          <a:r>
            <a:rPr lang="it-IT" sz="2400" b="1" dirty="0" smtClean="0">
              <a:latin typeface="Dotum" pitchFamily="34" charset="-127"/>
              <a:ea typeface="Dotum" pitchFamily="34" charset="-127"/>
            </a:rPr>
            <a:t> UNIMORE</a:t>
          </a:r>
          <a:endParaRPr lang="it-IT" sz="2400" b="1" dirty="0">
            <a:latin typeface="Dotum" pitchFamily="34" charset="-127"/>
            <a:ea typeface="Dotum" pitchFamily="34" charset="-127"/>
          </a:endParaRPr>
        </a:p>
      </dgm:t>
    </dgm:pt>
    <dgm:pt modelId="{CAA1CD3D-6691-48D1-885E-8EAC5268D9C9}" type="parTrans" cxnId="{D55A1181-9DF9-4F88-89D9-0A18A3E870DF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BF600B2D-A6FC-4F17-BE44-FFB7DAEB5564}" type="sibTrans" cxnId="{D55A1181-9DF9-4F88-89D9-0A18A3E870DF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586EE489-0623-45D1-8C9B-3A457F6ED400}">
      <dgm:prSet phldrT="[Testo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it-IT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STELMILIT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it-IT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 </a:t>
          </a:r>
          <a:r>
            <a:rPr lang="it-IT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Telecomunicazioni</a:t>
          </a:r>
          <a:endParaRPr lang="it-IT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otum" pitchFamily="34" charset="-127"/>
            <a:ea typeface="Dotum" pitchFamily="34" charset="-127"/>
          </a:endParaRPr>
        </a:p>
      </dgm:t>
    </dgm:pt>
    <dgm:pt modelId="{A78DF3C1-42EB-4676-BF79-CDFF577B5B27}" type="parTrans" cxnId="{00F918A1-ED1B-43EB-971B-C8953D3C492C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298268B2-D796-4E4D-8AEE-4EBD751FEF9D}" type="sibTrans" cxnId="{00F918A1-ED1B-43EB-971B-C8953D3C492C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7F2A85A9-2567-4F1F-A5CC-EA2005CCEB9E}">
      <dgm:prSet phldrT="[Testo]"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STELMILIT</a:t>
          </a:r>
        </a:p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Sicurezza delle informazioni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otum" pitchFamily="34" charset="-127"/>
            <a:ea typeface="Dotum" pitchFamily="34" charset="-127"/>
          </a:endParaRPr>
        </a:p>
      </dgm:t>
    </dgm:pt>
    <dgm:pt modelId="{490E4C83-72EA-4ED8-9F27-67A97EA9E315}" type="parTrans" cxnId="{A291DDFC-1007-46F2-BC5A-B9D04F25D715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FDEFFDEE-303A-4326-BCE3-2DC7B86D9F7F}" type="sibTrans" cxnId="{A291DDFC-1007-46F2-BC5A-B9D04F25D715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1D969897-B726-4995-8672-83C6C9665913}">
      <dgm:prSet phldrT="[Testo]"/>
      <dgm:spPr/>
      <dgm:t>
        <a:bodyPr/>
        <a:lstStyle/>
        <a:p>
          <a:r>
            <a:rPr lang="it-IT" b="1" smtClean="0">
              <a:latin typeface="Dotum" pitchFamily="34" charset="-127"/>
              <a:ea typeface="Dotum" pitchFamily="34" charset="-127"/>
            </a:rPr>
            <a:t>STELMILIT Informatica</a:t>
          </a:r>
          <a:endParaRPr lang="it-IT" b="1" dirty="0">
            <a:latin typeface="Dotum" pitchFamily="34" charset="-127"/>
            <a:ea typeface="Dotum" pitchFamily="34" charset="-127"/>
          </a:endParaRPr>
        </a:p>
      </dgm:t>
    </dgm:pt>
    <dgm:pt modelId="{A2025EDF-A8CC-447E-8711-C5193F473D18}" type="parTrans" cxnId="{0F0DF4E5-F15C-4084-99CB-D32CB7DF2774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99001B17-0991-4441-B8B4-0392FF792F92}" type="sibTrans" cxnId="{0F0DF4E5-F15C-4084-99CB-D32CB7DF2774}">
      <dgm:prSet/>
      <dgm:spPr/>
      <dgm:t>
        <a:bodyPr/>
        <a:lstStyle/>
        <a:p>
          <a:endParaRPr lang="it-IT">
            <a:latin typeface="Calibri" pitchFamily="34" charset="0"/>
          </a:endParaRPr>
        </a:p>
      </dgm:t>
    </dgm:pt>
    <dgm:pt modelId="{610AEB89-008A-4E1B-BCE6-55FD45D9AD74}" type="pres">
      <dgm:prSet presAssocID="{76238A7C-5C9A-4DF8-B664-11FDA3B5F57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F4C08105-4742-4C60-85E0-1C1625CA9236}" type="pres">
      <dgm:prSet presAssocID="{76238A7C-5C9A-4DF8-B664-11FDA3B5F573}" presName="radial" presStyleCnt="0">
        <dgm:presLayoutVars>
          <dgm:animLvl val="ctr"/>
        </dgm:presLayoutVars>
      </dgm:prSet>
      <dgm:spPr/>
      <dgm:t>
        <a:bodyPr/>
        <a:lstStyle/>
        <a:p>
          <a:endParaRPr lang="it-IT"/>
        </a:p>
      </dgm:t>
    </dgm:pt>
    <dgm:pt modelId="{4CD0ABE9-10FF-4819-A3DD-287EF4910457}" type="pres">
      <dgm:prSet presAssocID="{9A833133-7B86-4E9B-834B-773466931E23}" presName="centerShape" presStyleLbl="vennNode1" presStyleIdx="0" presStyleCnt="4" custScaleX="109501" custScaleY="110396" custLinFactNeighborX="-811" custLinFactNeighborY="6655"/>
      <dgm:spPr/>
      <dgm:t>
        <a:bodyPr/>
        <a:lstStyle/>
        <a:p>
          <a:endParaRPr lang="it-IT"/>
        </a:p>
      </dgm:t>
    </dgm:pt>
    <dgm:pt modelId="{7253CD1C-5025-4548-A21B-1CE385587B51}" type="pres">
      <dgm:prSet presAssocID="{586EE489-0623-45D1-8C9B-3A457F6ED400}" presName="node" presStyleLbl="vennNode1" presStyleIdx="1" presStyleCnt="4" custScaleX="233392" custScaleY="113063" custRadScaleRad="94809" custRadScaleInc="-32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B39D02D-4145-4327-B077-6CEFE5B26DE9}" type="pres">
      <dgm:prSet presAssocID="{7F2A85A9-2567-4F1F-A5CC-EA2005CCEB9E}" presName="node" presStyleLbl="vennNode1" presStyleIdx="2" presStyleCnt="4" custScaleX="148258" custScaleY="148516" custRadScaleRad="123764" custRadScaleInc="-1047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59211F5-EA5E-453F-B929-50D1EEEF02F0}" type="pres">
      <dgm:prSet presAssocID="{1D969897-B726-4995-8672-83C6C9665913}" presName="node" presStyleLbl="vennNode1" presStyleIdx="3" presStyleCnt="4" custScaleX="155806" custScaleY="149963" custRadScaleRad="123353" custRadScaleInc="1023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F03D6B7-BE42-424B-9847-8D94173C27CD}" type="presOf" srcId="{7F2A85A9-2567-4F1F-A5CC-EA2005CCEB9E}" destId="{2B39D02D-4145-4327-B077-6CEFE5B26DE9}" srcOrd="0" destOrd="0" presId="urn:microsoft.com/office/officeart/2005/8/layout/radial3"/>
    <dgm:cxn modelId="{D55A1181-9DF9-4F88-89D9-0A18A3E870DF}" srcId="{76238A7C-5C9A-4DF8-B664-11FDA3B5F573}" destId="{9A833133-7B86-4E9B-834B-773466931E23}" srcOrd="0" destOrd="0" parTransId="{CAA1CD3D-6691-48D1-885E-8EAC5268D9C9}" sibTransId="{BF600B2D-A6FC-4F17-BE44-FFB7DAEB5564}"/>
    <dgm:cxn modelId="{9E5EC2F7-1459-4017-A65F-D49EC8E3EEEC}" type="presOf" srcId="{586EE489-0623-45D1-8C9B-3A457F6ED400}" destId="{7253CD1C-5025-4548-A21B-1CE385587B51}" srcOrd="0" destOrd="0" presId="urn:microsoft.com/office/officeart/2005/8/layout/radial3"/>
    <dgm:cxn modelId="{0F0DF4E5-F15C-4084-99CB-D32CB7DF2774}" srcId="{9A833133-7B86-4E9B-834B-773466931E23}" destId="{1D969897-B726-4995-8672-83C6C9665913}" srcOrd="2" destOrd="0" parTransId="{A2025EDF-A8CC-447E-8711-C5193F473D18}" sibTransId="{99001B17-0991-4441-B8B4-0392FF792F92}"/>
    <dgm:cxn modelId="{06679DDE-C4BA-4293-8EEE-1FE088C2756A}" type="presOf" srcId="{76238A7C-5C9A-4DF8-B664-11FDA3B5F573}" destId="{610AEB89-008A-4E1B-BCE6-55FD45D9AD74}" srcOrd="0" destOrd="0" presId="urn:microsoft.com/office/officeart/2005/8/layout/radial3"/>
    <dgm:cxn modelId="{CD2DCDAD-95F8-4E24-9B5F-0D3DD2154EBE}" type="presOf" srcId="{9A833133-7B86-4E9B-834B-773466931E23}" destId="{4CD0ABE9-10FF-4819-A3DD-287EF4910457}" srcOrd="0" destOrd="0" presId="urn:microsoft.com/office/officeart/2005/8/layout/radial3"/>
    <dgm:cxn modelId="{00F918A1-ED1B-43EB-971B-C8953D3C492C}" srcId="{9A833133-7B86-4E9B-834B-773466931E23}" destId="{586EE489-0623-45D1-8C9B-3A457F6ED400}" srcOrd="0" destOrd="0" parTransId="{A78DF3C1-42EB-4676-BF79-CDFF577B5B27}" sibTransId="{298268B2-D796-4E4D-8AEE-4EBD751FEF9D}"/>
    <dgm:cxn modelId="{1BC79DAE-B5D8-43AE-81F8-19C675E59301}" type="presOf" srcId="{1D969897-B726-4995-8672-83C6C9665913}" destId="{659211F5-EA5E-453F-B929-50D1EEEF02F0}" srcOrd="0" destOrd="0" presId="urn:microsoft.com/office/officeart/2005/8/layout/radial3"/>
    <dgm:cxn modelId="{A291DDFC-1007-46F2-BC5A-B9D04F25D715}" srcId="{9A833133-7B86-4E9B-834B-773466931E23}" destId="{7F2A85A9-2567-4F1F-A5CC-EA2005CCEB9E}" srcOrd="1" destOrd="0" parTransId="{490E4C83-72EA-4ED8-9F27-67A97EA9E315}" sibTransId="{FDEFFDEE-303A-4326-BCE3-2DC7B86D9F7F}"/>
    <dgm:cxn modelId="{47CF6799-272D-4F1D-8DEE-7E1CDBEEE395}" type="presParOf" srcId="{610AEB89-008A-4E1B-BCE6-55FD45D9AD74}" destId="{F4C08105-4742-4C60-85E0-1C1625CA9236}" srcOrd="0" destOrd="0" presId="urn:microsoft.com/office/officeart/2005/8/layout/radial3"/>
    <dgm:cxn modelId="{F88DB6D0-D3E0-4AB9-A385-0DE6990B6E13}" type="presParOf" srcId="{F4C08105-4742-4C60-85E0-1C1625CA9236}" destId="{4CD0ABE9-10FF-4819-A3DD-287EF4910457}" srcOrd="0" destOrd="0" presId="urn:microsoft.com/office/officeart/2005/8/layout/radial3"/>
    <dgm:cxn modelId="{850E7C63-37AB-4672-B959-FB7F3FCF0AA8}" type="presParOf" srcId="{F4C08105-4742-4C60-85E0-1C1625CA9236}" destId="{7253CD1C-5025-4548-A21B-1CE385587B51}" srcOrd="1" destOrd="0" presId="urn:microsoft.com/office/officeart/2005/8/layout/radial3"/>
    <dgm:cxn modelId="{A104C74C-67E8-4CB9-A558-EDDC710281DB}" type="presParOf" srcId="{F4C08105-4742-4C60-85E0-1C1625CA9236}" destId="{2B39D02D-4145-4327-B077-6CEFE5B26DE9}" srcOrd="2" destOrd="0" presId="urn:microsoft.com/office/officeart/2005/8/layout/radial3"/>
    <dgm:cxn modelId="{B78BB213-ED09-4E13-9A2E-0C86B2EEA4E9}" type="presParOf" srcId="{F4C08105-4742-4C60-85E0-1C1625CA9236}" destId="{659211F5-EA5E-453F-B929-50D1EEEF02F0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BEB682-092F-4B70-B697-189B6600980A}" type="doc">
      <dgm:prSet loTypeId="urn:microsoft.com/office/officeart/2005/8/layout/pList2#1" loCatId="list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3303FF8F-BCD0-484F-9205-4FF6803650CF}">
      <dgm:prSet/>
      <dgm:spPr/>
      <dgm:t>
        <a:bodyPr/>
        <a:lstStyle/>
        <a:p>
          <a:pPr rtl="0"/>
          <a:r>
            <a:rPr lang="it-IT" b="1" dirty="0" smtClean="0"/>
            <a:t>Il 15 marzo 2012  viene firmato il protocollo di intesa tra Regione Liguria  - Comitato Regionale Ligure per le Comunicazioni -Ufficio Scolastico Regionale – Scuola Telecomunicazioni FF.AA. - Polizia Postale</a:t>
          </a:r>
          <a:endParaRPr lang="it-IT" b="1" dirty="0"/>
        </a:p>
      </dgm:t>
    </dgm:pt>
    <dgm:pt modelId="{AC3C2298-0665-4413-BB00-04F24F04DA0A}" type="parTrans" cxnId="{810B829D-0D6B-4BE6-B2B9-EE92582F4622}">
      <dgm:prSet/>
      <dgm:spPr/>
      <dgm:t>
        <a:bodyPr/>
        <a:lstStyle/>
        <a:p>
          <a:endParaRPr lang="it-IT"/>
        </a:p>
      </dgm:t>
    </dgm:pt>
    <dgm:pt modelId="{4AE579F7-D369-4F5B-B149-5FF7658E8FD3}" type="sibTrans" cxnId="{810B829D-0D6B-4BE6-B2B9-EE92582F4622}">
      <dgm:prSet/>
      <dgm:spPr/>
      <dgm:t>
        <a:bodyPr/>
        <a:lstStyle/>
        <a:p>
          <a:endParaRPr lang="it-IT"/>
        </a:p>
      </dgm:t>
    </dgm:pt>
    <dgm:pt modelId="{B6F42BA1-0838-43BA-88E9-5B998D82C88F}" type="pres">
      <dgm:prSet presAssocID="{76BEB682-092F-4B70-B697-189B6600980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21153E9-EEE1-4E62-A9B5-CEE18E62A0F3}" type="pres">
      <dgm:prSet presAssocID="{76BEB682-092F-4B70-B697-189B6600980A}" presName="bkgdShp" presStyleLbl="alignAccFollowNode1" presStyleIdx="0" presStyleCnt="1"/>
      <dgm:spPr/>
    </dgm:pt>
    <dgm:pt modelId="{D53874CA-58CB-4B70-90AB-089ACFDE8415}" type="pres">
      <dgm:prSet presAssocID="{76BEB682-092F-4B70-B697-189B6600980A}" presName="linComp" presStyleCnt="0"/>
      <dgm:spPr/>
    </dgm:pt>
    <dgm:pt modelId="{5133829E-55E1-4F24-B172-9481B27D5233}" type="pres">
      <dgm:prSet presAssocID="{3303FF8F-BCD0-484F-9205-4FF6803650CF}" presName="compNode" presStyleCnt="0"/>
      <dgm:spPr/>
    </dgm:pt>
    <dgm:pt modelId="{A05E7B77-D526-4EA0-90B6-C8D3F3912718}" type="pres">
      <dgm:prSet presAssocID="{3303FF8F-BCD0-484F-9205-4FF6803650CF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F37D33-9502-4CF7-8E3C-CB5C62262204}" type="pres">
      <dgm:prSet presAssocID="{3303FF8F-BCD0-484F-9205-4FF6803650CF}" presName="invisiNode" presStyleLbl="node1" presStyleIdx="0" presStyleCnt="1"/>
      <dgm:spPr/>
    </dgm:pt>
    <dgm:pt modelId="{076B66E0-1307-457B-8E5D-7F36687D6086}" type="pres">
      <dgm:prSet presAssocID="{3303FF8F-BCD0-484F-9205-4FF6803650CF}" presName="imagNode" presStyleLbl="fgImgPlace1" presStyleIdx="0" presStyleCnt="1"/>
      <dgm:spPr/>
    </dgm:pt>
  </dgm:ptLst>
  <dgm:cxnLst>
    <dgm:cxn modelId="{C6D58B4D-5581-4380-B512-F5F0FC3319FF}" type="presOf" srcId="{76BEB682-092F-4B70-B697-189B6600980A}" destId="{B6F42BA1-0838-43BA-88E9-5B998D82C88F}" srcOrd="0" destOrd="0" presId="urn:microsoft.com/office/officeart/2005/8/layout/pList2#1"/>
    <dgm:cxn modelId="{810B829D-0D6B-4BE6-B2B9-EE92582F4622}" srcId="{76BEB682-092F-4B70-B697-189B6600980A}" destId="{3303FF8F-BCD0-484F-9205-4FF6803650CF}" srcOrd="0" destOrd="0" parTransId="{AC3C2298-0665-4413-BB00-04F24F04DA0A}" sibTransId="{4AE579F7-D369-4F5B-B149-5FF7658E8FD3}"/>
    <dgm:cxn modelId="{9C1AD077-4CB7-4261-A6DF-8514FCC3B2B4}" type="presOf" srcId="{3303FF8F-BCD0-484F-9205-4FF6803650CF}" destId="{A05E7B77-D526-4EA0-90B6-C8D3F3912718}" srcOrd="0" destOrd="0" presId="urn:microsoft.com/office/officeart/2005/8/layout/pList2#1"/>
    <dgm:cxn modelId="{CAF7B8AE-FC2B-454F-B93B-2A09C3372DF2}" type="presParOf" srcId="{B6F42BA1-0838-43BA-88E9-5B998D82C88F}" destId="{721153E9-EEE1-4E62-A9B5-CEE18E62A0F3}" srcOrd="0" destOrd="0" presId="urn:microsoft.com/office/officeart/2005/8/layout/pList2#1"/>
    <dgm:cxn modelId="{5FF74700-94A7-41DC-95B5-9EF416F7EFA1}" type="presParOf" srcId="{B6F42BA1-0838-43BA-88E9-5B998D82C88F}" destId="{D53874CA-58CB-4B70-90AB-089ACFDE8415}" srcOrd="1" destOrd="0" presId="urn:microsoft.com/office/officeart/2005/8/layout/pList2#1"/>
    <dgm:cxn modelId="{F138A305-959D-48D2-BF1F-A74C5BC046FC}" type="presParOf" srcId="{D53874CA-58CB-4B70-90AB-089ACFDE8415}" destId="{5133829E-55E1-4F24-B172-9481B27D5233}" srcOrd="0" destOrd="0" presId="urn:microsoft.com/office/officeart/2005/8/layout/pList2#1"/>
    <dgm:cxn modelId="{3B7F2EAC-BCAC-497A-8804-D38CC75BA553}" type="presParOf" srcId="{5133829E-55E1-4F24-B172-9481B27D5233}" destId="{A05E7B77-D526-4EA0-90B6-C8D3F3912718}" srcOrd="0" destOrd="0" presId="urn:microsoft.com/office/officeart/2005/8/layout/pList2#1"/>
    <dgm:cxn modelId="{0C960596-7727-4E8E-B26E-8F6D862589EA}" type="presParOf" srcId="{5133829E-55E1-4F24-B172-9481B27D5233}" destId="{91F37D33-9502-4CF7-8E3C-CB5C62262204}" srcOrd="1" destOrd="0" presId="urn:microsoft.com/office/officeart/2005/8/layout/pList2#1"/>
    <dgm:cxn modelId="{2A332095-0A65-42E3-BF0A-192D969EEBE4}" type="presParOf" srcId="{5133829E-55E1-4F24-B172-9481B27D5233}" destId="{076B66E0-1307-457B-8E5D-7F36687D6086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5613AD-9C9A-451B-8359-F3BF60F40519}" type="doc">
      <dgm:prSet loTypeId="urn:microsoft.com/office/officeart/2005/8/layout/pyramid4" loCatId="pyramid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445C9E3D-701B-43EA-B2EA-E29F0C842871}">
      <dgm:prSet custT="1"/>
      <dgm:spPr/>
      <dgm:t>
        <a:bodyPr/>
        <a:lstStyle/>
        <a:p>
          <a:pPr rtl="0"/>
          <a:r>
            <a:rPr lang="it-IT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it-IT" sz="14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 </a:t>
          </a:r>
          <a:r>
            <a:rPr lang="it-IT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 INCONTRO CON GLI STUDENTI</a:t>
          </a:r>
          <a:endParaRPr lang="it-IT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44755E-B08A-40B5-BACB-A986B51E135F}" type="parTrans" cxnId="{AE9E4003-BD28-49AD-A06A-9B24D166FEF7}">
      <dgm:prSet/>
      <dgm:spPr/>
      <dgm:t>
        <a:bodyPr/>
        <a:lstStyle/>
        <a:p>
          <a:endParaRPr lang="it-IT"/>
        </a:p>
      </dgm:t>
    </dgm:pt>
    <dgm:pt modelId="{D4E1DBD3-177E-4A61-8328-6DE42F784876}" type="sibTrans" cxnId="{AE9E4003-BD28-49AD-A06A-9B24D166FEF7}">
      <dgm:prSet/>
      <dgm:spPr/>
      <dgm:t>
        <a:bodyPr/>
        <a:lstStyle/>
        <a:p>
          <a:endParaRPr lang="it-IT"/>
        </a:p>
      </dgm:t>
    </dgm:pt>
    <dgm:pt modelId="{D5F50505-11DD-4A2E-9883-46EBB9805AC4}">
      <dgm:prSet custT="1"/>
      <dgm:spPr/>
      <dgm:t>
        <a:bodyPr/>
        <a:lstStyle/>
        <a:p>
          <a:pPr algn="ctr" rtl="0"/>
          <a:r>
            <a:rPr lang="it-IT" sz="1400" dirty="0" smtClean="0">
              <a:solidFill>
                <a:srgbClr val="FFFF00"/>
              </a:solidFill>
            </a:rPr>
            <a:t>2</a:t>
          </a:r>
          <a:r>
            <a:rPr lang="it-IT" sz="1400" baseline="30000" dirty="0" smtClean="0">
              <a:solidFill>
                <a:srgbClr val="FFFF00"/>
              </a:solidFill>
            </a:rPr>
            <a:t>a  </a:t>
          </a:r>
          <a:r>
            <a:rPr lang="it-IT" sz="1400" dirty="0" smtClean="0">
              <a:solidFill>
                <a:srgbClr val="FFFF00"/>
              </a:solidFill>
            </a:rPr>
            <a:t>FASE  INCONTRO CON  I PROF. E DIRIGENTI SCOLASTICI</a:t>
          </a:r>
          <a:endParaRPr lang="it-IT" sz="1400" dirty="0">
            <a:solidFill>
              <a:srgbClr val="FFFF00"/>
            </a:solidFill>
          </a:endParaRPr>
        </a:p>
      </dgm:t>
    </dgm:pt>
    <dgm:pt modelId="{5EF4A75C-287E-40CF-8F84-ABF51E8FE122}" type="parTrans" cxnId="{531ACDB6-D18A-4B14-855A-3CD7BB0F2165}">
      <dgm:prSet/>
      <dgm:spPr/>
      <dgm:t>
        <a:bodyPr/>
        <a:lstStyle/>
        <a:p>
          <a:endParaRPr lang="it-IT"/>
        </a:p>
      </dgm:t>
    </dgm:pt>
    <dgm:pt modelId="{88EE798A-F835-4807-94A5-F447E4F5EEBC}" type="sibTrans" cxnId="{531ACDB6-D18A-4B14-855A-3CD7BB0F2165}">
      <dgm:prSet/>
      <dgm:spPr/>
      <dgm:t>
        <a:bodyPr/>
        <a:lstStyle/>
        <a:p>
          <a:endParaRPr lang="it-IT"/>
        </a:p>
      </dgm:t>
    </dgm:pt>
    <dgm:pt modelId="{87F04E6C-3055-4F06-BD7E-CF1D9DBAB716}">
      <dgm:prSet/>
      <dgm:spPr/>
      <dgm:t>
        <a:bodyPr/>
        <a:lstStyle/>
        <a:p>
          <a:pPr rtl="0"/>
          <a:endParaRPr lang="it-IT" baseline="30000" dirty="0"/>
        </a:p>
      </dgm:t>
    </dgm:pt>
    <dgm:pt modelId="{BBE83D4C-DCB3-49FD-80CB-CD5D117BC618}" type="parTrans" cxnId="{E343CDCB-5CA6-4F2A-825A-B6927EAA0DD9}">
      <dgm:prSet/>
      <dgm:spPr/>
      <dgm:t>
        <a:bodyPr/>
        <a:lstStyle/>
        <a:p>
          <a:endParaRPr lang="it-IT"/>
        </a:p>
      </dgm:t>
    </dgm:pt>
    <dgm:pt modelId="{002DB35B-357F-4279-8AF5-31B9B5F322A3}" type="sibTrans" cxnId="{E343CDCB-5CA6-4F2A-825A-B6927EAA0DD9}">
      <dgm:prSet/>
      <dgm:spPr/>
      <dgm:t>
        <a:bodyPr/>
        <a:lstStyle/>
        <a:p>
          <a:endParaRPr lang="it-IT"/>
        </a:p>
      </dgm:t>
    </dgm:pt>
    <dgm:pt modelId="{708B5FAE-02B6-4729-AA14-5ACB82C6A0CD}">
      <dgm:prSet custT="1"/>
      <dgm:spPr/>
      <dgm:t>
        <a:bodyPr/>
        <a:lstStyle/>
        <a:p>
          <a:pPr rtl="0"/>
          <a:r>
            <a:rPr lang="it-IT" sz="1400" dirty="0" smtClean="0">
              <a:solidFill>
                <a:srgbClr val="FF0000"/>
              </a:solidFill>
            </a:rPr>
            <a:t>3</a:t>
          </a:r>
          <a:r>
            <a:rPr lang="it-IT" sz="1400" baseline="30000" dirty="0" smtClean="0">
              <a:solidFill>
                <a:srgbClr val="FF0000"/>
              </a:solidFill>
            </a:rPr>
            <a:t>a  </a:t>
          </a:r>
          <a:r>
            <a:rPr lang="it-IT" sz="1400" dirty="0" smtClean="0">
              <a:solidFill>
                <a:srgbClr val="FF0000"/>
              </a:solidFill>
            </a:rPr>
            <a:t>FASE  INCONTRO CON I GENITORI</a:t>
          </a:r>
          <a:endParaRPr lang="it-IT" sz="1400" dirty="0">
            <a:solidFill>
              <a:srgbClr val="FF0000"/>
            </a:solidFill>
          </a:endParaRPr>
        </a:p>
      </dgm:t>
    </dgm:pt>
    <dgm:pt modelId="{DAF5F1EE-034F-429E-AA0C-75BC89DF25F6}" type="parTrans" cxnId="{FB840A34-869B-47E1-8F67-4455709B7272}">
      <dgm:prSet/>
      <dgm:spPr/>
      <dgm:t>
        <a:bodyPr/>
        <a:lstStyle/>
        <a:p>
          <a:endParaRPr lang="it-IT"/>
        </a:p>
      </dgm:t>
    </dgm:pt>
    <dgm:pt modelId="{F9A63D58-C7FC-4217-A97F-2D9EE3C0CEB5}" type="sibTrans" cxnId="{FB840A34-869B-47E1-8F67-4455709B7272}">
      <dgm:prSet/>
      <dgm:spPr/>
      <dgm:t>
        <a:bodyPr/>
        <a:lstStyle/>
        <a:p>
          <a:endParaRPr lang="it-IT"/>
        </a:p>
      </dgm:t>
    </dgm:pt>
    <dgm:pt modelId="{DDCD255E-9F26-4A05-9A7D-0E91B3C7BB25}" type="pres">
      <dgm:prSet presAssocID="{215613AD-9C9A-451B-8359-F3BF60F40519}" presName="compositeShape" presStyleCnt="0">
        <dgm:presLayoutVars>
          <dgm:chMax val="9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46A2F54-AF85-4ADE-85F3-6C47FC552CE3}" type="pres">
      <dgm:prSet presAssocID="{215613AD-9C9A-451B-8359-F3BF60F40519}" presName="triangle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382D744-6652-4E40-90A7-29DEF2A7C68B}" type="pres">
      <dgm:prSet presAssocID="{215613AD-9C9A-451B-8359-F3BF60F40519}" presName="triangle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E1E3FA3-5A38-4DEC-871A-ADB4450BB9A7}" type="pres">
      <dgm:prSet presAssocID="{215613AD-9C9A-451B-8359-F3BF60F40519}" presName="triangle3" presStyleLbl="node1" presStyleIdx="2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7CA2CE3-7361-492E-AE6C-361D8141DC3E}" type="pres">
      <dgm:prSet presAssocID="{215613AD-9C9A-451B-8359-F3BF60F40519}" presName="triangle4" presStyleLbl="node1" presStyleIdx="3" presStyleCnt="4" custLinFactNeighborX="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31ACDB6-D18A-4B14-855A-3CD7BB0F2165}" srcId="{215613AD-9C9A-451B-8359-F3BF60F40519}" destId="{D5F50505-11DD-4A2E-9883-46EBB9805AC4}" srcOrd="1" destOrd="0" parTransId="{5EF4A75C-287E-40CF-8F84-ABF51E8FE122}" sibTransId="{88EE798A-F835-4807-94A5-F447E4F5EEBC}"/>
    <dgm:cxn modelId="{E343CDCB-5CA6-4F2A-825A-B6927EAA0DD9}" srcId="{215613AD-9C9A-451B-8359-F3BF60F40519}" destId="{87F04E6C-3055-4F06-BD7E-CF1D9DBAB716}" srcOrd="2" destOrd="0" parTransId="{BBE83D4C-DCB3-49FD-80CB-CD5D117BC618}" sibTransId="{002DB35B-357F-4279-8AF5-31B9B5F322A3}"/>
    <dgm:cxn modelId="{1D177239-2B82-4F6A-9360-15F6E40331B3}" type="presOf" srcId="{215613AD-9C9A-451B-8359-F3BF60F40519}" destId="{DDCD255E-9F26-4A05-9A7D-0E91B3C7BB25}" srcOrd="0" destOrd="0" presId="urn:microsoft.com/office/officeart/2005/8/layout/pyramid4"/>
    <dgm:cxn modelId="{CD639BF9-678E-42DA-A32F-83276F29246E}" type="presOf" srcId="{87F04E6C-3055-4F06-BD7E-CF1D9DBAB716}" destId="{EE1E3FA3-5A38-4DEC-871A-ADB4450BB9A7}" srcOrd="0" destOrd="0" presId="urn:microsoft.com/office/officeart/2005/8/layout/pyramid4"/>
    <dgm:cxn modelId="{AE9E4003-BD28-49AD-A06A-9B24D166FEF7}" srcId="{215613AD-9C9A-451B-8359-F3BF60F40519}" destId="{445C9E3D-701B-43EA-B2EA-E29F0C842871}" srcOrd="0" destOrd="0" parTransId="{C444755E-B08A-40B5-BACB-A986B51E135F}" sibTransId="{D4E1DBD3-177E-4A61-8328-6DE42F784876}"/>
    <dgm:cxn modelId="{4AFDDD44-D308-495B-9F6F-79E692F7CC2B}" type="presOf" srcId="{708B5FAE-02B6-4729-AA14-5ACB82C6A0CD}" destId="{37CA2CE3-7361-492E-AE6C-361D8141DC3E}" srcOrd="0" destOrd="0" presId="urn:microsoft.com/office/officeart/2005/8/layout/pyramid4"/>
    <dgm:cxn modelId="{A6B7B161-2B2B-46BF-BD76-E087EFDF7605}" type="presOf" srcId="{445C9E3D-701B-43EA-B2EA-E29F0C842871}" destId="{746A2F54-AF85-4ADE-85F3-6C47FC552CE3}" srcOrd="0" destOrd="0" presId="urn:microsoft.com/office/officeart/2005/8/layout/pyramid4"/>
    <dgm:cxn modelId="{FB840A34-869B-47E1-8F67-4455709B7272}" srcId="{215613AD-9C9A-451B-8359-F3BF60F40519}" destId="{708B5FAE-02B6-4729-AA14-5ACB82C6A0CD}" srcOrd="3" destOrd="0" parTransId="{DAF5F1EE-034F-429E-AA0C-75BC89DF25F6}" sibTransId="{F9A63D58-C7FC-4217-A97F-2D9EE3C0CEB5}"/>
    <dgm:cxn modelId="{DF78856F-AD79-4AC5-9ED3-543B3B97D2DC}" type="presOf" srcId="{D5F50505-11DD-4A2E-9883-46EBB9805AC4}" destId="{4382D744-6652-4E40-90A7-29DEF2A7C68B}" srcOrd="0" destOrd="0" presId="urn:microsoft.com/office/officeart/2005/8/layout/pyramid4"/>
    <dgm:cxn modelId="{6FD6CA32-988A-4611-858D-7CAE24935983}" type="presParOf" srcId="{DDCD255E-9F26-4A05-9A7D-0E91B3C7BB25}" destId="{746A2F54-AF85-4ADE-85F3-6C47FC552CE3}" srcOrd="0" destOrd="0" presId="urn:microsoft.com/office/officeart/2005/8/layout/pyramid4"/>
    <dgm:cxn modelId="{AD9042A3-ABD4-42C8-A0BE-1E883B9232E6}" type="presParOf" srcId="{DDCD255E-9F26-4A05-9A7D-0E91B3C7BB25}" destId="{4382D744-6652-4E40-90A7-29DEF2A7C68B}" srcOrd="1" destOrd="0" presId="urn:microsoft.com/office/officeart/2005/8/layout/pyramid4"/>
    <dgm:cxn modelId="{63C61C2F-ECB4-49CE-90A5-F1BF7B952611}" type="presParOf" srcId="{DDCD255E-9F26-4A05-9A7D-0E91B3C7BB25}" destId="{EE1E3FA3-5A38-4DEC-871A-ADB4450BB9A7}" srcOrd="2" destOrd="0" presId="urn:microsoft.com/office/officeart/2005/8/layout/pyramid4"/>
    <dgm:cxn modelId="{4449FBD4-E29A-4456-A4BC-5EA5F2DC985E}" type="presParOf" srcId="{DDCD255E-9F26-4A05-9A7D-0E91B3C7BB25}" destId="{37CA2CE3-7361-492E-AE6C-361D8141DC3E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C1C214-3DAB-4946-9F52-0621B345B4BB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A742F5C-05DA-4C2D-B9E4-BA3B66DE65A4}">
      <dgm:prSet phldrT="[Testo]"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ottobre 2012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A791FA-5F16-4FBF-9BBD-7A6530EAD4EC}" type="parTrans" cxnId="{269FF3BC-F958-49D5-AB8C-D0520299D183}">
      <dgm:prSet/>
      <dgm:spPr/>
      <dgm:t>
        <a:bodyPr/>
        <a:lstStyle/>
        <a:p>
          <a:endParaRPr lang="it-IT"/>
        </a:p>
      </dgm:t>
    </dgm:pt>
    <dgm:pt modelId="{9EE3459E-46F5-49FE-B78F-E1C5C44134DC}" type="sibTrans" cxnId="{269FF3BC-F958-49D5-AB8C-D0520299D183}">
      <dgm:prSet/>
      <dgm:spPr/>
      <dgm:t>
        <a:bodyPr/>
        <a:lstStyle/>
        <a:p>
          <a:endParaRPr lang="it-IT"/>
        </a:p>
      </dgm:t>
    </dgm:pt>
    <dgm:pt modelId="{66940A69-86DA-44E5-8A8B-8CB2FCE71539}">
      <dgm:prSet phldrT="[Testo]"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Scuola Telecomunicazioni - Chiavari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3C667D-BAF2-46B6-BA6A-4D3992609F93}" type="parTrans" cxnId="{2C17D2DD-B05D-4C22-91C3-487D868D9936}">
      <dgm:prSet/>
      <dgm:spPr/>
      <dgm:t>
        <a:bodyPr/>
        <a:lstStyle/>
        <a:p>
          <a:endParaRPr lang="it-IT"/>
        </a:p>
      </dgm:t>
    </dgm:pt>
    <dgm:pt modelId="{A941CF8F-E124-4041-9B10-633C6FF4A3F1}" type="sibTrans" cxnId="{2C17D2DD-B05D-4C22-91C3-487D868D9936}">
      <dgm:prSet/>
      <dgm:spPr/>
      <dgm:t>
        <a:bodyPr/>
        <a:lstStyle/>
        <a:p>
          <a:endParaRPr lang="it-IT"/>
        </a:p>
      </dgm:t>
    </dgm:pt>
    <dgm:pt modelId="{20A8FF09-B7E7-4F19-A0A7-E88E34EF9730}">
      <dgm:prSet phldrT="[Testo]"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it-IT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fase – diplomati i primi 200  Tutor Web 2.0 delle 4 province liguri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853EA3-CD42-48D0-B9CE-31A9A439179B}" type="parTrans" cxnId="{91DEBAF1-391E-4CCA-8AB7-A2ADBF3BE71C}">
      <dgm:prSet/>
      <dgm:spPr/>
      <dgm:t>
        <a:bodyPr/>
        <a:lstStyle/>
        <a:p>
          <a:endParaRPr lang="it-IT"/>
        </a:p>
      </dgm:t>
    </dgm:pt>
    <dgm:pt modelId="{80ABCF3E-CACD-4557-97CB-5A74AA788CE7}" type="sibTrans" cxnId="{91DEBAF1-391E-4CCA-8AB7-A2ADBF3BE71C}">
      <dgm:prSet/>
      <dgm:spPr/>
      <dgm:t>
        <a:bodyPr/>
        <a:lstStyle/>
        <a:p>
          <a:endParaRPr lang="it-IT"/>
        </a:p>
      </dgm:t>
    </dgm:pt>
    <dgm:pt modelId="{9DCD371B-47BF-449F-918E-3FA39EDDEB0C}">
      <dgm:prSet phldrT="[Testo]"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 gennaio 2013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4EA458-8129-4AF3-BA26-4EECB8F8A3D7}" type="parTrans" cxnId="{2EFDCD9F-C16D-4B6A-8515-1B0121E91925}">
      <dgm:prSet/>
      <dgm:spPr/>
      <dgm:t>
        <a:bodyPr/>
        <a:lstStyle/>
        <a:p>
          <a:endParaRPr lang="it-IT"/>
        </a:p>
      </dgm:t>
    </dgm:pt>
    <dgm:pt modelId="{4A3DA0CF-FBB5-4756-8C39-5B11C0FE0353}" type="sibTrans" cxnId="{2EFDCD9F-C16D-4B6A-8515-1B0121E91925}">
      <dgm:prSet/>
      <dgm:spPr/>
      <dgm:t>
        <a:bodyPr/>
        <a:lstStyle/>
        <a:p>
          <a:endParaRPr lang="it-IT"/>
        </a:p>
      </dgm:t>
    </dgm:pt>
    <dgm:pt modelId="{022D4295-FA92-4902-B734-8A6720AC0B73}">
      <dgm:prSet phldrT="[Testo]"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Scuola Telecomunicazioni - Chiavari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DE82F7-0AEF-4446-939E-B5CF27CA8B78}" type="parTrans" cxnId="{8D37901B-5C61-4F6C-A4D4-CD2502F4743A}">
      <dgm:prSet/>
      <dgm:spPr/>
      <dgm:t>
        <a:bodyPr/>
        <a:lstStyle/>
        <a:p>
          <a:endParaRPr lang="it-IT"/>
        </a:p>
      </dgm:t>
    </dgm:pt>
    <dgm:pt modelId="{B55934AA-63C9-4DA8-A428-21A21D766734}" type="sibTrans" cxnId="{8D37901B-5C61-4F6C-A4D4-CD2502F4743A}">
      <dgm:prSet/>
      <dgm:spPr/>
      <dgm:t>
        <a:bodyPr/>
        <a:lstStyle/>
        <a:p>
          <a:endParaRPr lang="it-IT"/>
        </a:p>
      </dgm:t>
    </dgm:pt>
    <dgm:pt modelId="{801DC6D7-84F7-43DB-B64C-C09B03074BE9}">
      <dgm:prSet phldrT="[Testo]"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it-IT" b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fase – 6 turni per circa 1400 studenti liguri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F682B0-0EAB-4DC2-93E3-38DA1560CB77}" type="parTrans" cxnId="{5AB145B7-D22B-4474-990C-17BCFA96F343}">
      <dgm:prSet/>
      <dgm:spPr/>
      <dgm:t>
        <a:bodyPr/>
        <a:lstStyle/>
        <a:p>
          <a:endParaRPr lang="it-IT"/>
        </a:p>
      </dgm:t>
    </dgm:pt>
    <dgm:pt modelId="{D4B4D9B4-CBB8-4171-A0BB-4C844E1467A4}" type="sibTrans" cxnId="{5AB145B7-D22B-4474-990C-17BCFA96F343}">
      <dgm:prSet/>
      <dgm:spPr/>
      <dgm:t>
        <a:bodyPr/>
        <a:lstStyle/>
        <a:p>
          <a:endParaRPr lang="it-IT"/>
        </a:p>
      </dgm:t>
    </dgm:pt>
    <dgm:pt modelId="{5ABB0BA4-4356-4406-A328-8E9489402A25}">
      <dgm:prSet phldrT="[Testo]"/>
      <dgm:spPr/>
      <dgm:t>
        <a:bodyPr/>
        <a:lstStyle/>
        <a:p>
          <a:r>
            <a:rPr lang="it-IT" b="1" dirty="0" smtClean="0">
              <a:effectLst/>
            </a:rPr>
            <a:t>21 novembre 2013</a:t>
          </a:r>
          <a:endParaRPr lang="it-IT" b="1" dirty="0">
            <a:effectLst/>
          </a:endParaRPr>
        </a:p>
      </dgm:t>
    </dgm:pt>
    <dgm:pt modelId="{3C5A05CB-8537-43D8-B2F2-348A376BE0C8}" type="parTrans" cxnId="{8AC6D36D-13CA-4A14-8BEE-1416BB3676B4}">
      <dgm:prSet/>
      <dgm:spPr/>
      <dgm:t>
        <a:bodyPr/>
        <a:lstStyle/>
        <a:p>
          <a:endParaRPr lang="it-IT"/>
        </a:p>
      </dgm:t>
    </dgm:pt>
    <dgm:pt modelId="{E5C4DF1E-7215-4EF9-8947-B62D55FCCB44}" type="sibTrans" cxnId="{8AC6D36D-13CA-4A14-8BEE-1416BB3676B4}">
      <dgm:prSet/>
      <dgm:spPr/>
      <dgm:t>
        <a:bodyPr/>
        <a:lstStyle/>
        <a:p>
          <a:endParaRPr lang="it-IT"/>
        </a:p>
      </dgm:t>
    </dgm:pt>
    <dgm:pt modelId="{5BC3A4E2-6946-4B48-BC76-BCAF826FDA63}">
      <dgm:prSet phldrT="[Testo]"/>
      <dgm:spPr/>
      <dgm:t>
        <a:bodyPr/>
        <a:lstStyle/>
        <a:p>
          <a:r>
            <a:rPr lang="it-IT" b="1" dirty="0" smtClean="0">
              <a:effectLst/>
            </a:rPr>
            <a:t>Scuola Telecomunicazioni - Chiavari</a:t>
          </a:r>
          <a:endParaRPr lang="it-IT" b="1" dirty="0">
            <a:effectLst/>
          </a:endParaRPr>
        </a:p>
      </dgm:t>
    </dgm:pt>
    <dgm:pt modelId="{28C92C4A-448D-4A09-B10B-2FA2C2E47F3D}" type="parTrans" cxnId="{C7BAB98F-A4F8-4410-A96B-76A8B7A9A7CB}">
      <dgm:prSet/>
      <dgm:spPr/>
      <dgm:t>
        <a:bodyPr/>
        <a:lstStyle/>
        <a:p>
          <a:endParaRPr lang="it-IT"/>
        </a:p>
      </dgm:t>
    </dgm:pt>
    <dgm:pt modelId="{4DBC981B-9BB0-4BC8-AFDA-C23CE5D3BA66}" type="sibTrans" cxnId="{C7BAB98F-A4F8-4410-A96B-76A8B7A9A7CB}">
      <dgm:prSet/>
      <dgm:spPr/>
      <dgm:t>
        <a:bodyPr/>
        <a:lstStyle/>
        <a:p>
          <a:endParaRPr lang="it-IT"/>
        </a:p>
      </dgm:t>
    </dgm:pt>
    <dgm:pt modelId="{6B30B273-9B37-4A29-AF81-050FCE30DEB7}">
      <dgm:prSet phldrT="[Testo]"/>
      <dgm:spPr/>
      <dgm:t>
        <a:bodyPr/>
        <a:lstStyle/>
        <a:p>
          <a:r>
            <a:rPr lang="it-IT" b="1" dirty="0" smtClean="0">
              <a:effectLst/>
            </a:rPr>
            <a:t>2</a:t>
          </a:r>
          <a:r>
            <a:rPr lang="it-IT" b="1" baseline="30000" dirty="0" smtClean="0">
              <a:effectLst/>
            </a:rPr>
            <a:t>a</a:t>
          </a:r>
          <a:r>
            <a:rPr lang="it-IT" b="1" dirty="0" smtClean="0">
              <a:effectLst/>
            </a:rPr>
            <a:t> fase – Circa 200 tra Dirigenti Scolastici Insegnanti ed alunni delle 4 province liguri</a:t>
          </a:r>
          <a:endParaRPr lang="it-IT" b="1" dirty="0">
            <a:effectLst/>
          </a:endParaRPr>
        </a:p>
      </dgm:t>
    </dgm:pt>
    <dgm:pt modelId="{3D995A07-9008-452D-8DDC-C9989823C23E}" type="parTrans" cxnId="{994E3771-D132-43A5-83CA-41198DD50EBC}">
      <dgm:prSet/>
      <dgm:spPr/>
      <dgm:t>
        <a:bodyPr/>
        <a:lstStyle/>
        <a:p>
          <a:endParaRPr lang="it-IT"/>
        </a:p>
      </dgm:t>
    </dgm:pt>
    <dgm:pt modelId="{27412831-78FD-400E-B8E1-2ABA9BFECDD9}" type="sibTrans" cxnId="{994E3771-D132-43A5-83CA-41198DD50EBC}">
      <dgm:prSet/>
      <dgm:spPr/>
      <dgm:t>
        <a:bodyPr/>
        <a:lstStyle/>
        <a:p>
          <a:endParaRPr lang="it-IT"/>
        </a:p>
      </dgm:t>
    </dgm:pt>
    <dgm:pt modelId="{F7DA81A9-3C21-4E6F-AE83-E750BC8F61A5}">
      <dgm:prSet/>
      <dgm:spPr/>
      <dgm:t>
        <a:bodyPr/>
        <a:lstStyle/>
        <a:p>
          <a:r>
            <a: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26 febbraio 2014</a:t>
          </a:r>
          <a:endParaRPr lang="it-IT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1EDEEF-22B1-4C4B-8B78-BA0B3088FE7E}" type="parTrans" cxnId="{013A9142-6266-4F2E-86EB-DD3CD645F6CB}">
      <dgm:prSet/>
      <dgm:spPr/>
      <dgm:t>
        <a:bodyPr/>
        <a:lstStyle/>
        <a:p>
          <a:endParaRPr lang="it-IT"/>
        </a:p>
      </dgm:t>
    </dgm:pt>
    <dgm:pt modelId="{AD3D4051-BA6F-45ED-A2B3-AD65B12A2BA5}" type="sibTrans" cxnId="{013A9142-6266-4F2E-86EB-DD3CD645F6CB}">
      <dgm:prSet/>
      <dgm:spPr/>
      <dgm:t>
        <a:bodyPr/>
        <a:lstStyle/>
        <a:p>
          <a:endParaRPr lang="it-IT"/>
        </a:p>
      </dgm:t>
    </dgm:pt>
    <dgm:pt modelId="{511230B0-5CB1-430B-ABEC-CA3F6C99D83C}">
      <dgm:prSet/>
      <dgm:spPr/>
      <dgm:t>
        <a:bodyPr/>
        <a:lstStyle/>
        <a:p>
          <a:r>
            <a:rPr lang="it-IT" dirty="0" smtClean="0"/>
            <a:t>Cinema Odeon  - Genova</a:t>
          </a:r>
          <a:endParaRPr lang="it-IT" dirty="0"/>
        </a:p>
      </dgm:t>
    </dgm:pt>
    <dgm:pt modelId="{53CD1150-3C13-4A6A-8F1F-EFB4E7FE5C04}" type="parTrans" cxnId="{942552D2-2E6B-4D97-AF51-7F418A5A3AC1}">
      <dgm:prSet/>
      <dgm:spPr/>
      <dgm:t>
        <a:bodyPr/>
        <a:lstStyle/>
        <a:p>
          <a:endParaRPr lang="it-IT"/>
        </a:p>
      </dgm:t>
    </dgm:pt>
    <dgm:pt modelId="{9D9BEB4D-CAC0-4573-9F0A-0D52A270025D}" type="sibTrans" cxnId="{942552D2-2E6B-4D97-AF51-7F418A5A3AC1}">
      <dgm:prSet/>
      <dgm:spPr/>
      <dgm:t>
        <a:bodyPr/>
        <a:lstStyle/>
        <a:p>
          <a:endParaRPr lang="it-IT"/>
        </a:p>
      </dgm:t>
    </dgm:pt>
    <dgm:pt modelId="{0B9776DD-B4C7-460B-AC21-1E77BDB344BE}">
      <dgm:prSet/>
      <dgm:spPr/>
      <dgm:t>
        <a:bodyPr/>
        <a:lstStyle/>
        <a:p>
          <a:r>
            <a:rPr lang="it-IT" dirty="0" smtClean="0"/>
            <a:t> Incontro con 800 studenti e proiezione film  «</a:t>
          </a:r>
          <a:r>
            <a:rPr lang="it-IT" dirty="0" err="1" smtClean="0"/>
            <a:t>Disconnect</a:t>
          </a:r>
          <a:r>
            <a:rPr lang="it-IT" dirty="0" smtClean="0"/>
            <a:t>»</a:t>
          </a:r>
          <a:endParaRPr lang="it-IT" dirty="0"/>
        </a:p>
      </dgm:t>
    </dgm:pt>
    <dgm:pt modelId="{78BA0A21-7D92-4F24-BB98-3E8F95DD58E4}" type="parTrans" cxnId="{9BFED2A4-B882-4D5C-8B81-C49B4CE13D17}">
      <dgm:prSet/>
      <dgm:spPr/>
      <dgm:t>
        <a:bodyPr/>
        <a:lstStyle/>
        <a:p>
          <a:endParaRPr lang="it-IT"/>
        </a:p>
      </dgm:t>
    </dgm:pt>
    <dgm:pt modelId="{18328D71-BD5A-409D-896D-F520E97932CB}" type="sibTrans" cxnId="{9BFED2A4-B882-4D5C-8B81-C49B4CE13D17}">
      <dgm:prSet/>
      <dgm:spPr/>
      <dgm:t>
        <a:bodyPr/>
        <a:lstStyle/>
        <a:p>
          <a:endParaRPr lang="it-IT"/>
        </a:p>
      </dgm:t>
    </dgm:pt>
    <dgm:pt modelId="{F5E611BB-4F16-4103-9669-5A9C59BFAF6D}" type="pres">
      <dgm:prSet presAssocID="{C9C1C214-3DAB-4946-9F52-0621B345B4B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F477171-10C4-4AA1-96DD-A74FEF7ED051}" type="pres">
      <dgm:prSet presAssocID="{AA742F5C-05DA-4C2D-B9E4-BA3B66DE65A4}" presName="comp" presStyleCnt="0"/>
      <dgm:spPr/>
      <dgm:t>
        <a:bodyPr/>
        <a:lstStyle/>
        <a:p>
          <a:endParaRPr lang="it-IT"/>
        </a:p>
      </dgm:t>
    </dgm:pt>
    <dgm:pt modelId="{F66A8E41-7DC9-4C59-8F77-BF4ABC23D3D7}" type="pres">
      <dgm:prSet presAssocID="{AA742F5C-05DA-4C2D-B9E4-BA3B66DE65A4}" presName="box" presStyleLbl="node1" presStyleIdx="0" presStyleCnt="4"/>
      <dgm:spPr/>
      <dgm:t>
        <a:bodyPr/>
        <a:lstStyle/>
        <a:p>
          <a:endParaRPr lang="it-IT"/>
        </a:p>
      </dgm:t>
    </dgm:pt>
    <dgm:pt modelId="{173EACEA-EC6C-4193-A146-6F9D83831558}" type="pres">
      <dgm:prSet presAssocID="{AA742F5C-05DA-4C2D-B9E4-BA3B66DE65A4}" presName="img" presStyleLbl="fgImgPlace1" presStyleIdx="0" presStyleCnt="4" custLinFactNeighborX="-2569" custLinFactNeighborY="322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60E081B6-3233-47C9-AB80-FFA9A6B9F9F7}" type="pres">
      <dgm:prSet presAssocID="{AA742F5C-05DA-4C2D-B9E4-BA3B66DE65A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F379FE-CCCA-40F2-96F8-E40FCE280F27}" type="pres">
      <dgm:prSet presAssocID="{9EE3459E-46F5-49FE-B78F-E1C5C44134DC}" presName="spacer" presStyleCnt="0"/>
      <dgm:spPr/>
      <dgm:t>
        <a:bodyPr/>
        <a:lstStyle/>
        <a:p>
          <a:endParaRPr lang="it-IT"/>
        </a:p>
      </dgm:t>
    </dgm:pt>
    <dgm:pt modelId="{5A6388C4-499C-431F-BFB0-09904414FCCD}" type="pres">
      <dgm:prSet presAssocID="{9DCD371B-47BF-449F-918E-3FA39EDDEB0C}" presName="comp" presStyleCnt="0"/>
      <dgm:spPr/>
      <dgm:t>
        <a:bodyPr/>
        <a:lstStyle/>
        <a:p>
          <a:endParaRPr lang="it-IT"/>
        </a:p>
      </dgm:t>
    </dgm:pt>
    <dgm:pt modelId="{F65DA923-A232-4CC6-BC33-4307C676C722}" type="pres">
      <dgm:prSet presAssocID="{9DCD371B-47BF-449F-918E-3FA39EDDEB0C}" presName="box" presStyleLbl="node1" presStyleIdx="1" presStyleCnt="4" custLinFactNeighborY="3525"/>
      <dgm:spPr/>
      <dgm:t>
        <a:bodyPr/>
        <a:lstStyle/>
        <a:p>
          <a:endParaRPr lang="it-IT"/>
        </a:p>
      </dgm:t>
    </dgm:pt>
    <dgm:pt modelId="{53349CCA-A650-4178-BDD2-B49D4DE4E391}" type="pres">
      <dgm:prSet presAssocID="{9DCD371B-47BF-449F-918E-3FA39EDDEB0C}" presName="img" presStyleLbl="fgImgPlace1" presStyleIdx="1" presStyleCnt="4" custLinFactNeighborX="-3427" custLinFactNeighborY="767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D460368C-933C-495A-AC5C-9196EACE484A}" type="pres">
      <dgm:prSet presAssocID="{9DCD371B-47BF-449F-918E-3FA39EDDEB0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7CF03F6-8642-4C10-91CB-6EDC536449F9}" type="pres">
      <dgm:prSet presAssocID="{4A3DA0CF-FBB5-4756-8C39-5B11C0FE0353}" presName="spacer" presStyleCnt="0"/>
      <dgm:spPr/>
      <dgm:t>
        <a:bodyPr/>
        <a:lstStyle/>
        <a:p>
          <a:endParaRPr lang="it-IT"/>
        </a:p>
      </dgm:t>
    </dgm:pt>
    <dgm:pt modelId="{B2AA4F4B-DBF5-4DF5-98C3-712E359AAB10}" type="pres">
      <dgm:prSet presAssocID="{5ABB0BA4-4356-4406-A328-8E9489402A25}" presName="comp" presStyleCnt="0"/>
      <dgm:spPr/>
      <dgm:t>
        <a:bodyPr/>
        <a:lstStyle/>
        <a:p>
          <a:endParaRPr lang="it-IT"/>
        </a:p>
      </dgm:t>
    </dgm:pt>
    <dgm:pt modelId="{5BEFDCAD-02F1-4EDC-8ECB-681135A12958}" type="pres">
      <dgm:prSet presAssocID="{5ABB0BA4-4356-4406-A328-8E9489402A25}" presName="box" presStyleLbl="node1" presStyleIdx="2" presStyleCnt="4" custLinFactNeighborY="742"/>
      <dgm:spPr/>
      <dgm:t>
        <a:bodyPr/>
        <a:lstStyle/>
        <a:p>
          <a:endParaRPr lang="it-IT"/>
        </a:p>
      </dgm:t>
    </dgm:pt>
    <dgm:pt modelId="{E036062C-7A91-4FB1-8F7E-801E300AAB13}" type="pres">
      <dgm:prSet presAssocID="{5ABB0BA4-4356-4406-A328-8E9489402A25}" presName="img" presStyleLbl="fgImgPlace1" presStyleIdx="2" presStyleCnt="4" custLinFactNeighborX="-3427" custLinFactNeighborY="-3689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4A3F3DF8-238C-442A-A902-DCE6A5345078}" type="pres">
      <dgm:prSet presAssocID="{5ABB0BA4-4356-4406-A328-8E9489402A2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921BB6C-3BB9-4FD1-A000-DB57A5EE9B11}" type="pres">
      <dgm:prSet presAssocID="{E5C4DF1E-7215-4EF9-8947-B62D55FCCB44}" presName="spacer" presStyleCnt="0"/>
      <dgm:spPr/>
    </dgm:pt>
    <dgm:pt modelId="{CC38E766-EE3E-42EF-BC7C-64624111D97F}" type="pres">
      <dgm:prSet presAssocID="{F7DA81A9-3C21-4E6F-AE83-E750BC8F61A5}" presName="comp" presStyleCnt="0"/>
      <dgm:spPr/>
    </dgm:pt>
    <dgm:pt modelId="{C5CA753E-1011-400D-A085-D39D30536049}" type="pres">
      <dgm:prSet presAssocID="{F7DA81A9-3C21-4E6F-AE83-E750BC8F61A5}" presName="box" presStyleLbl="node1" presStyleIdx="3" presStyleCnt="4" custLinFactNeighborY="4988"/>
      <dgm:spPr/>
      <dgm:t>
        <a:bodyPr/>
        <a:lstStyle/>
        <a:p>
          <a:endParaRPr lang="it-IT"/>
        </a:p>
      </dgm:t>
    </dgm:pt>
    <dgm:pt modelId="{23E01839-1E87-4E93-A0EE-987B889FA75A}" type="pres">
      <dgm:prSet presAssocID="{F7DA81A9-3C21-4E6F-AE83-E750BC8F61A5}" presName="img" presStyleLbl="fgImgPlace1" presStyleIdx="3" presStyleCnt="4" custLinFactNeighborX="-2895" custLinFactNeighborY="210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36C245E8-F588-4668-894B-A0292BAD7FA3}" type="pres">
      <dgm:prSet presAssocID="{F7DA81A9-3C21-4E6F-AE83-E750BC8F61A5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42552D2-2E6B-4D97-AF51-7F418A5A3AC1}" srcId="{F7DA81A9-3C21-4E6F-AE83-E750BC8F61A5}" destId="{511230B0-5CB1-430B-ABEC-CA3F6C99D83C}" srcOrd="0" destOrd="0" parTransId="{53CD1150-3C13-4A6A-8F1F-EFB4E7FE5C04}" sibTransId="{9D9BEB4D-CAC0-4573-9F0A-0D52A270025D}"/>
    <dgm:cxn modelId="{47DA9042-CC28-4E34-B1FF-2D1FBB9E1A5A}" type="presOf" srcId="{5ABB0BA4-4356-4406-A328-8E9489402A25}" destId="{5BEFDCAD-02F1-4EDC-8ECB-681135A12958}" srcOrd="0" destOrd="0" presId="urn:microsoft.com/office/officeart/2005/8/layout/vList4#1"/>
    <dgm:cxn modelId="{92580EEF-D552-4629-BE1A-832187EE619C}" type="presOf" srcId="{5ABB0BA4-4356-4406-A328-8E9489402A25}" destId="{4A3F3DF8-238C-442A-A902-DCE6A5345078}" srcOrd="1" destOrd="0" presId="urn:microsoft.com/office/officeart/2005/8/layout/vList4#1"/>
    <dgm:cxn modelId="{6C8A8724-BCC4-468F-9E1A-198D82486D26}" type="presOf" srcId="{5BC3A4E2-6946-4B48-BC76-BCAF826FDA63}" destId="{4A3F3DF8-238C-442A-A902-DCE6A5345078}" srcOrd="1" destOrd="1" presId="urn:microsoft.com/office/officeart/2005/8/layout/vList4#1"/>
    <dgm:cxn modelId="{269FF3BC-F958-49D5-AB8C-D0520299D183}" srcId="{C9C1C214-3DAB-4946-9F52-0621B345B4BB}" destId="{AA742F5C-05DA-4C2D-B9E4-BA3B66DE65A4}" srcOrd="0" destOrd="0" parTransId="{DFA791FA-5F16-4FBF-9BBD-7A6530EAD4EC}" sibTransId="{9EE3459E-46F5-49FE-B78F-E1C5C44134DC}"/>
    <dgm:cxn modelId="{013A9142-6266-4F2E-86EB-DD3CD645F6CB}" srcId="{C9C1C214-3DAB-4946-9F52-0621B345B4BB}" destId="{F7DA81A9-3C21-4E6F-AE83-E750BC8F61A5}" srcOrd="3" destOrd="0" parTransId="{C01EDEEF-22B1-4C4B-8B78-BA0B3088FE7E}" sibTransId="{AD3D4051-BA6F-45ED-A2B3-AD65B12A2BA5}"/>
    <dgm:cxn modelId="{2DBDB778-4A8C-415A-BF16-6CBA67FD2CEA}" type="presOf" srcId="{9DCD371B-47BF-449F-918E-3FA39EDDEB0C}" destId="{D460368C-933C-495A-AC5C-9196EACE484A}" srcOrd="1" destOrd="0" presId="urn:microsoft.com/office/officeart/2005/8/layout/vList4#1"/>
    <dgm:cxn modelId="{994E3771-D132-43A5-83CA-41198DD50EBC}" srcId="{5ABB0BA4-4356-4406-A328-8E9489402A25}" destId="{6B30B273-9B37-4A29-AF81-050FCE30DEB7}" srcOrd="1" destOrd="0" parTransId="{3D995A07-9008-452D-8DDC-C9989823C23E}" sibTransId="{27412831-78FD-400E-B8E1-2ABA9BFECDD9}"/>
    <dgm:cxn modelId="{61464773-7040-48FB-8207-CB5DB1C255A7}" type="presOf" srcId="{022D4295-FA92-4902-B734-8A6720AC0B73}" destId="{D460368C-933C-495A-AC5C-9196EACE484A}" srcOrd="1" destOrd="1" presId="urn:microsoft.com/office/officeart/2005/8/layout/vList4#1"/>
    <dgm:cxn modelId="{1FDD85C8-AE26-4D78-A533-891D7FC3C353}" type="presOf" srcId="{F7DA81A9-3C21-4E6F-AE83-E750BC8F61A5}" destId="{36C245E8-F588-4668-894B-A0292BAD7FA3}" srcOrd="1" destOrd="0" presId="urn:microsoft.com/office/officeart/2005/8/layout/vList4#1"/>
    <dgm:cxn modelId="{47A656CE-9B23-4EEB-BC26-CC72B2FFEA14}" type="presOf" srcId="{511230B0-5CB1-430B-ABEC-CA3F6C99D83C}" destId="{36C245E8-F588-4668-894B-A0292BAD7FA3}" srcOrd="1" destOrd="1" presId="urn:microsoft.com/office/officeart/2005/8/layout/vList4#1"/>
    <dgm:cxn modelId="{C7BAB98F-A4F8-4410-A96B-76A8B7A9A7CB}" srcId="{5ABB0BA4-4356-4406-A328-8E9489402A25}" destId="{5BC3A4E2-6946-4B48-BC76-BCAF826FDA63}" srcOrd="0" destOrd="0" parTransId="{28C92C4A-448D-4A09-B10B-2FA2C2E47F3D}" sibTransId="{4DBC981B-9BB0-4BC8-AFDA-C23CE5D3BA66}"/>
    <dgm:cxn modelId="{91DEBAF1-391E-4CCA-8AB7-A2ADBF3BE71C}" srcId="{AA742F5C-05DA-4C2D-B9E4-BA3B66DE65A4}" destId="{20A8FF09-B7E7-4F19-A0A7-E88E34EF9730}" srcOrd="1" destOrd="0" parTransId="{4E853EA3-CD42-48D0-B9CE-31A9A439179B}" sibTransId="{80ABCF3E-CACD-4557-97CB-5A74AA788CE7}"/>
    <dgm:cxn modelId="{17679A7B-A233-4431-AF5D-EB24A852211D}" type="presOf" srcId="{6B30B273-9B37-4A29-AF81-050FCE30DEB7}" destId="{5BEFDCAD-02F1-4EDC-8ECB-681135A12958}" srcOrd="0" destOrd="2" presId="urn:microsoft.com/office/officeart/2005/8/layout/vList4#1"/>
    <dgm:cxn modelId="{1C157739-F01E-4C04-8D5C-0122DB7ADC63}" type="presOf" srcId="{5BC3A4E2-6946-4B48-BC76-BCAF826FDA63}" destId="{5BEFDCAD-02F1-4EDC-8ECB-681135A12958}" srcOrd="0" destOrd="1" presId="urn:microsoft.com/office/officeart/2005/8/layout/vList4#1"/>
    <dgm:cxn modelId="{B696B99D-42C4-4548-AC59-9E9BE2C8269E}" type="presOf" srcId="{0B9776DD-B4C7-460B-AC21-1E77BDB344BE}" destId="{C5CA753E-1011-400D-A085-D39D30536049}" srcOrd="0" destOrd="2" presId="urn:microsoft.com/office/officeart/2005/8/layout/vList4#1"/>
    <dgm:cxn modelId="{6BA72507-335D-47C3-ABFC-8AFC9B945135}" type="presOf" srcId="{9DCD371B-47BF-449F-918E-3FA39EDDEB0C}" destId="{F65DA923-A232-4CC6-BC33-4307C676C722}" srcOrd="0" destOrd="0" presId="urn:microsoft.com/office/officeart/2005/8/layout/vList4#1"/>
    <dgm:cxn modelId="{E4F30ABF-428F-42F2-99F7-4892D43D355A}" type="presOf" srcId="{F7DA81A9-3C21-4E6F-AE83-E750BC8F61A5}" destId="{C5CA753E-1011-400D-A085-D39D30536049}" srcOrd="0" destOrd="0" presId="urn:microsoft.com/office/officeart/2005/8/layout/vList4#1"/>
    <dgm:cxn modelId="{55473087-7338-4643-BD56-018EA23387FD}" type="presOf" srcId="{20A8FF09-B7E7-4F19-A0A7-E88E34EF9730}" destId="{60E081B6-3233-47C9-AB80-FFA9A6B9F9F7}" srcOrd="1" destOrd="2" presId="urn:microsoft.com/office/officeart/2005/8/layout/vList4#1"/>
    <dgm:cxn modelId="{FFBAF5B9-D872-4EAB-8197-ACA78FB3D3BE}" type="presOf" srcId="{0B9776DD-B4C7-460B-AC21-1E77BDB344BE}" destId="{36C245E8-F588-4668-894B-A0292BAD7FA3}" srcOrd="1" destOrd="2" presId="urn:microsoft.com/office/officeart/2005/8/layout/vList4#1"/>
    <dgm:cxn modelId="{91996B74-52A4-40D1-9E81-B86996B669CD}" type="presOf" srcId="{20A8FF09-B7E7-4F19-A0A7-E88E34EF9730}" destId="{F66A8E41-7DC9-4C59-8F77-BF4ABC23D3D7}" srcOrd="0" destOrd="2" presId="urn:microsoft.com/office/officeart/2005/8/layout/vList4#1"/>
    <dgm:cxn modelId="{F7129F06-8B3E-4C8A-A7A8-A8DB33FF8E9B}" type="presOf" srcId="{801DC6D7-84F7-43DB-B64C-C09B03074BE9}" destId="{F65DA923-A232-4CC6-BC33-4307C676C722}" srcOrd="0" destOrd="2" presId="urn:microsoft.com/office/officeart/2005/8/layout/vList4#1"/>
    <dgm:cxn modelId="{962136D2-24AE-4141-8CC2-525D2667A7DB}" type="presOf" srcId="{AA742F5C-05DA-4C2D-B9E4-BA3B66DE65A4}" destId="{60E081B6-3233-47C9-AB80-FFA9A6B9F9F7}" srcOrd="1" destOrd="0" presId="urn:microsoft.com/office/officeart/2005/8/layout/vList4#1"/>
    <dgm:cxn modelId="{8AC6D36D-13CA-4A14-8BEE-1416BB3676B4}" srcId="{C9C1C214-3DAB-4946-9F52-0621B345B4BB}" destId="{5ABB0BA4-4356-4406-A328-8E9489402A25}" srcOrd="2" destOrd="0" parTransId="{3C5A05CB-8537-43D8-B2F2-348A376BE0C8}" sibTransId="{E5C4DF1E-7215-4EF9-8947-B62D55FCCB44}"/>
    <dgm:cxn modelId="{108D2C13-2DC7-4E2C-99BD-289ADC4539B0}" type="presOf" srcId="{AA742F5C-05DA-4C2D-B9E4-BA3B66DE65A4}" destId="{F66A8E41-7DC9-4C59-8F77-BF4ABC23D3D7}" srcOrd="0" destOrd="0" presId="urn:microsoft.com/office/officeart/2005/8/layout/vList4#1"/>
    <dgm:cxn modelId="{9833104D-1548-487E-A7B3-C5E5E48469D5}" type="presOf" srcId="{C9C1C214-3DAB-4946-9F52-0621B345B4BB}" destId="{F5E611BB-4F16-4103-9669-5A9C59BFAF6D}" srcOrd="0" destOrd="0" presId="urn:microsoft.com/office/officeart/2005/8/layout/vList4#1"/>
    <dgm:cxn modelId="{AB38EEE8-1476-406B-9113-BD3E35CBFFB0}" type="presOf" srcId="{511230B0-5CB1-430B-ABEC-CA3F6C99D83C}" destId="{C5CA753E-1011-400D-A085-D39D30536049}" srcOrd="0" destOrd="1" presId="urn:microsoft.com/office/officeart/2005/8/layout/vList4#1"/>
    <dgm:cxn modelId="{2EFDCD9F-C16D-4B6A-8515-1B0121E91925}" srcId="{C9C1C214-3DAB-4946-9F52-0621B345B4BB}" destId="{9DCD371B-47BF-449F-918E-3FA39EDDEB0C}" srcOrd="1" destOrd="0" parTransId="{BB4EA458-8129-4AF3-BA26-4EECB8F8A3D7}" sibTransId="{4A3DA0CF-FBB5-4756-8C39-5B11C0FE0353}"/>
    <dgm:cxn modelId="{07E5F44F-A3FE-4610-B9AB-C73F44B0E14D}" type="presOf" srcId="{801DC6D7-84F7-43DB-B64C-C09B03074BE9}" destId="{D460368C-933C-495A-AC5C-9196EACE484A}" srcOrd="1" destOrd="2" presId="urn:microsoft.com/office/officeart/2005/8/layout/vList4#1"/>
    <dgm:cxn modelId="{8D37901B-5C61-4F6C-A4D4-CD2502F4743A}" srcId="{9DCD371B-47BF-449F-918E-3FA39EDDEB0C}" destId="{022D4295-FA92-4902-B734-8A6720AC0B73}" srcOrd="0" destOrd="0" parTransId="{88DE82F7-0AEF-4446-939E-B5CF27CA8B78}" sibTransId="{B55934AA-63C9-4DA8-A428-21A21D766734}"/>
    <dgm:cxn modelId="{62ED7CAA-97E1-486C-BB4B-FB39D74A0E62}" type="presOf" srcId="{66940A69-86DA-44E5-8A8B-8CB2FCE71539}" destId="{60E081B6-3233-47C9-AB80-FFA9A6B9F9F7}" srcOrd="1" destOrd="1" presId="urn:microsoft.com/office/officeart/2005/8/layout/vList4#1"/>
    <dgm:cxn modelId="{5AB145B7-D22B-4474-990C-17BCFA96F343}" srcId="{9DCD371B-47BF-449F-918E-3FA39EDDEB0C}" destId="{801DC6D7-84F7-43DB-B64C-C09B03074BE9}" srcOrd="1" destOrd="0" parTransId="{3BF682B0-0EAB-4DC2-93E3-38DA1560CB77}" sibTransId="{D4B4D9B4-CBB8-4171-A0BB-4C844E1467A4}"/>
    <dgm:cxn modelId="{881EC367-D95A-44B3-8BD7-6056A27E26B1}" type="presOf" srcId="{022D4295-FA92-4902-B734-8A6720AC0B73}" destId="{F65DA923-A232-4CC6-BC33-4307C676C722}" srcOrd="0" destOrd="1" presId="urn:microsoft.com/office/officeart/2005/8/layout/vList4#1"/>
    <dgm:cxn modelId="{5F7B3D3B-06F4-4F98-986E-9CEC31B0B400}" type="presOf" srcId="{6B30B273-9B37-4A29-AF81-050FCE30DEB7}" destId="{4A3F3DF8-238C-442A-A902-DCE6A5345078}" srcOrd="1" destOrd="2" presId="urn:microsoft.com/office/officeart/2005/8/layout/vList4#1"/>
    <dgm:cxn modelId="{9BFED2A4-B882-4D5C-8B81-C49B4CE13D17}" srcId="{F7DA81A9-3C21-4E6F-AE83-E750BC8F61A5}" destId="{0B9776DD-B4C7-460B-AC21-1E77BDB344BE}" srcOrd="1" destOrd="0" parTransId="{78BA0A21-7D92-4F24-BB98-3E8F95DD58E4}" sibTransId="{18328D71-BD5A-409D-896D-F520E97932CB}"/>
    <dgm:cxn modelId="{00CA8DD9-E558-4089-A724-09074318287A}" type="presOf" srcId="{66940A69-86DA-44E5-8A8B-8CB2FCE71539}" destId="{F66A8E41-7DC9-4C59-8F77-BF4ABC23D3D7}" srcOrd="0" destOrd="1" presId="urn:microsoft.com/office/officeart/2005/8/layout/vList4#1"/>
    <dgm:cxn modelId="{2C17D2DD-B05D-4C22-91C3-487D868D9936}" srcId="{AA742F5C-05DA-4C2D-B9E4-BA3B66DE65A4}" destId="{66940A69-86DA-44E5-8A8B-8CB2FCE71539}" srcOrd="0" destOrd="0" parTransId="{9F3C667D-BAF2-46B6-BA6A-4D3992609F93}" sibTransId="{A941CF8F-E124-4041-9B10-633C6FF4A3F1}"/>
    <dgm:cxn modelId="{F8EA6144-7A62-4CD0-9911-BE3E9DDD4A1E}" type="presParOf" srcId="{F5E611BB-4F16-4103-9669-5A9C59BFAF6D}" destId="{DF477171-10C4-4AA1-96DD-A74FEF7ED051}" srcOrd="0" destOrd="0" presId="urn:microsoft.com/office/officeart/2005/8/layout/vList4#1"/>
    <dgm:cxn modelId="{993FB800-6300-439C-A592-CF7C714BAE1E}" type="presParOf" srcId="{DF477171-10C4-4AA1-96DD-A74FEF7ED051}" destId="{F66A8E41-7DC9-4C59-8F77-BF4ABC23D3D7}" srcOrd="0" destOrd="0" presId="urn:microsoft.com/office/officeart/2005/8/layout/vList4#1"/>
    <dgm:cxn modelId="{7ED4A198-262C-4B65-A6C0-592AF890832B}" type="presParOf" srcId="{DF477171-10C4-4AA1-96DD-A74FEF7ED051}" destId="{173EACEA-EC6C-4193-A146-6F9D83831558}" srcOrd="1" destOrd="0" presId="urn:microsoft.com/office/officeart/2005/8/layout/vList4#1"/>
    <dgm:cxn modelId="{58BF4BE2-F2C8-40C9-8D8E-65F1BA81CA64}" type="presParOf" srcId="{DF477171-10C4-4AA1-96DD-A74FEF7ED051}" destId="{60E081B6-3233-47C9-AB80-FFA9A6B9F9F7}" srcOrd="2" destOrd="0" presId="urn:microsoft.com/office/officeart/2005/8/layout/vList4#1"/>
    <dgm:cxn modelId="{95F1D547-AF0D-43C7-8642-061D1D2EEC9F}" type="presParOf" srcId="{F5E611BB-4F16-4103-9669-5A9C59BFAF6D}" destId="{6CF379FE-CCCA-40F2-96F8-E40FCE280F27}" srcOrd="1" destOrd="0" presId="urn:microsoft.com/office/officeart/2005/8/layout/vList4#1"/>
    <dgm:cxn modelId="{F3E8B33A-22A6-4E0E-A09C-F62A37F1F4EB}" type="presParOf" srcId="{F5E611BB-4F16-4103-9669-5A9C59BFAF6D}" destId="{5A6388C4-499C-431F-BFB0-09904414FCCD}" srcOrd="2" destOrd="0" presId="urn:microsoft.com/office/officeart/2005/8/layout/vList4#1"/>
    <dgm:cxn modelId="{4208F600-655A-4919-90BE-DF1214D8FD76}" type="presParOf" srcId="{5A6388C4-499C-431F-BFB0-09904414FCCD}" destId="{F65DA923-A232-4CC6-BC33-4307C676C722}" srcOrd="0" destOrd="0" presId="urn:microsoft.com/office/officeart/2005/8/layout/vList4#1"/>
    <dgm:cxn modelId="{EE58BD7D-EF2C-47B8-A5F3-6276D0067FB0}" type="presParOf" srcId="{5A6388C4-499C-431F-BFB0-09904414FCCD}" destId="{53349CCA-A650-4178-BDD2-B49D4DE4E391}" srcOrd="1" destOrd="0" presId="urn:microsoft.com/office/officeart/2005/8/layout/vList4#1"/>
    <dgm:cxn modelId="{125D477C-5FD9-4F80-BA1C-9D25E3F2ED55}" type="presParOf" srcId="{5A6388C4-499C-431F-BFB0-09904414FCCD}" destId="{D460368C-933C-495A-AC5C-9196EACE484A}" srcOrd="2" destOrd="0" presId="urn:microsoft.com/office/officeart/2005/8/layout/vList4#1"/>
    <dgm:cxn modelId="{7154E820-6040-4541-B595-1BB312B40BCE}" type="presParOf" srcId="{F5E611BB-4F16-4103-9669-5A9C59BFAF6D}" destId="{57CF03F6-8642-4C10-91CB-6EDC536449F9}" srcOrd="3" destOrd="0" presId="urn:microsoft.com/office/officeart/2005/8/layout/vList4#1"/>
    <dgm:cxn modelId="{6AD75236-A67A-4C3B-8400-CBCA945D1507}" type="presParOf" srcId="{F5E611BB-4F16-4103-9669-5A9C59BFAF6D}" destId="{B2AA4F4B-DBF5-4DF5-98C3-712E359AAB10}" srcOrd="4" destOrd="0" presId="urn:microsoft.com/office/officeart/2005/8/layout/vList4#1"/>
    <dgm:cxn modelId="{EE36D657-F4A9-42C5-BD52-B5B53E9E64EE}" type="presParOf" srcId="{B2AA4F4B-DBF5-4DF5-98C3-712E359AAB10}" destId="{5BEFDCAD-02F1-4EDC-8ECB-681135A12958}" srcOrd="0" destOrd="0" presId="urn:microsoft.com/office/officeart/2005/8/layout/vList4#1"/>
    <dgm:cxn modelId="{70EE2D10-459C-4503-82D0-5B0F06B9841A}" type="presParOf" srcId="{B2AA4F4B-DBF5-4DF5-98C3-712E359AAB10}" destId="{E036062C-7A91-4FB1-8F7E-801E300AAB13}" srcOrd="1" destOrd="0" presId="urn:microsoft.com/office/officeart/2005/8/layout/vList4#1"/>
    <dgm:cxn modelId="{07A95989-81E0-4782-82CF-D414A62CBF04}" type="presParOf" srcId="{B2AA4F4B-DBF5-4DF5-98C3-712E359AAB10}" destId="{4A3F3DF8-238C-442A-A902-DCE6A5345078}" srcOrd="2" destOrd="0" presId="urn:microsoft.com/office/officeart/2005/8/layout/vList4#1"/>
    <dgm:cxn modelId="{66E74EA2-2B47-44FA-AD11-86669C7CC326}" type="presParOf" srcId="{F5E611BB-4F16-4103-9669-5A9C59BFAF6D}" destId="{9921BB6C-3BB9-4FD1-A000-DB57A5EE9B11}" srcOrd="5" destOrd="0" presId="urn:microsoft.com/office/officeart/2005/8/layout/vList4#1"/>
    <dgm:cxn modelId="{C7970DF7-F6AA-4D72-A04D-D3E9280D463D}" type="presParOf" srcId="{F5E611BB-4F16-4103-9669-5A9C59BFAF6D}" destId="{CC38E766-EE3E-42EF-BC7C-64624111D97F}" srcOrd="6" destOrd="0" presId="urn:microsoft.com/office/officeart/2005/8/layout/vList4#1"/>
    <dgm:cxn modelId="{36ED28A6-4AC2-43DD-90DF-EE821B39A52A}" type="presParOf" srcId="{CC38E766-EE3E-42EF-BC7C-64624111D97F}" destId="{C5CA753E-1011-400D-A085-D39D30536049}" srcOrd="0" destOrd="0" presId="urn:microsoft.com/office/officeart/2005/8/layout/vList4#1"/>
    <dgm:cxn modelId="{B566DF5D-BBCD-4C06-9DDC-912EB91C98E4}" type="presParOf" srcId="{CC38E766-EE3E-42EF-BC7C-64624111D97F}" destId="{23E01839-1E87-4E93-A0EE-987B889FA75A}" srcOrd="1" destOrd="0" presId="urn:microsoft.com/office/officeart/2005/8/layout/vList4#1"/>
    <dgm:cxn modelId="{3F55E57A-5ABA-4C6D-ADB8-794363234E1D}" type="presParOf" srcId="{CC38E766-EE3E-42EF-BC7C-64624111D97F}" destId="{36C245E8-F588-4668-894B-A0292BAD7FA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D0ABE9-10FF-4819-A3DD-287EF4910457}">
      <dsp:nvSpPr>
        <dsp:cNvPr id="0" name=""/>
        <dsp:cNvSpPr/>
      </dsp:nvSpPr>
      <dsp:spPr>
        <a:xfrm>
          <a:off x="1776529" y="1378410"/>
          <a:ext cx="3245071" cy="327159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  <a:sp3d extrusionH="28000" prstMaterial="matte"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latin typeface="Dotum" pitchFamily="34" charset="-127"/>
              <a:ea typeface="Dotum" pitchFamily="34" charset="-127"/>
            </a:rPr>
            <a:t>Master Perfezionamento Specializzazione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latin typeface="Dotum" pitchFamily="34" charset="-127"/>
              <a:ea typeface="Dotum" pitchFamily="34" charset="-127"/>
            </a:rPr>
            <a:t>UNIGE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>
              <a:latin typeface="Dotum" pitchFamily="34" charset="-127"/>
              <a:ea typeface="Dotum" pitchFamily="34" charset="-127"/>
            </a:rPr>
            <a:t> UNIMORE</a:t>
          </a:r>
          <a:endParaRPr lang="it-IT" sz="2400" b="1" kern="1200" dirty="0">
            <a:latin typeface="Dotum" pitchFamily="34" charset="-127"/>
            <a:ea typeface="Dotum" pitchFamily="34" charset="-127"/>
          </a:endParaRPr>
        </a:p>
      </dsp:txBody>
      <dsp:txXfrm>
        <a:off x="1776529" y="1378410"/>
        <a:ext cx="3245071" cy="3271595"/>
      </dsp:txXfrm>
    </dsp:sp>
    <dsp:sp modelId="{7253CD1C-5025-4548-A21B-1CE385587B51}">
      <dsp:nvSpPr>
        <dsp:cNvPr id="0" name=""/>
        <dsp:cNvSpPr/>
      </dsp:nvSpPr>
      <dsp:spPr>
        <a:xfrm>
          <a:off x="1578389" y="96102"/>
          <a:ext cx="3458296" cy="1675316"/>
        </a:xfrm>
        <a:prstGeom prst="ellipse">
          <a:avLst/>
        </a:prstGeom>
        <a:solidFill>
          <a:schemeClr val="accent5">
            <a:alpha val="50000"/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  <a:sp3d extrusionH="28000" prstMaterial="matte"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STELMILIT 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 </a:t>
          </a:r>
          <a:r>
            <a:rPr lang="it-IT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Telecomunicazioni</a:t>
          </a:r>
          <a:endParaRPr lang="it-IT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otum" pitchFamily="34" charset="-127"/>
            <a:ea typeface="Dotum" pitchFamily="34" charset="-127"/>
          </a:endParaRPr>
        </a:p>
      </dsp:txBody>
      <dsp:txXfrm>
        <a:off x="1578389" y="96102"/>
        <a:ext cx="3458296" cy="1675316"/>
      </dsp:txXfrm>
    </dsp:sp>
    <dsp:sp modelId="{2B39D02D-4145-4327-B077-6CEFE5B26DE9}">
      <dsp:nvSpPr>
        <dsp:cNvPr id="0" name=""/>
        <dsp:cNvSpPr/>
      </dsp:nvSpPr>
      <dsp:spPr>
        <a:xfrm>
          <a:off x="4607935" y="2372272"/>
          <a:ext cx="2196819" cy="2200642"/>
        </a:xfrm>
        <a:prstGeom prst="ellipse">
          <a:avLst/>
        </a:prstGeom>
        <a:solidFill>
          <a:schemeClr val="accent5">
            <a:alpha val="50000"/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STELMILIT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itchFamily="34" charset="-127"/>
              <a:ea typeface="Dotum" pitchFamily="34" charset="-127"/>
            </a:rPr>
            <a:t>Sicurezza delle informazioni</a:t>
          </a:r>
          <a:endParaRPr lang="it-IT" sz="2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Dotum" pitchFamily="34" charset="-127"/>
            <a:ea typeface="Dotum" pitchFamily="34" charset="-127"/>
          </a:endParaRPr>
        </a:p>
      </dsp:txBody>
      <dsp:txXfrm>
        <a:off x="4607935" y="2372272"/>
        <a:ext cx="2196819" cy="2200642"/>
      </dsp:txXfrm>
    </dsp:sp>
    <dsp:sp modelId="{659211F5-EA5E-453F-B929-50D1EEEF02F0}">
      <dsp:nvSpPr>
        <dsp:cNvPr id="0" name=""/>
        <dsp:cNvSpPr/>
      </dsp:nvSpPr>
      <dsp:spPr>
        <a:xfrm>
          <a:off x="10570" y="2370478"/>
          <a:ext cx="2308662" cy="2222083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  <a:sp3d extrusionH="28000" prstMaterial="matte"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100" b="1" kern="1200" smtClean="0">
              <a:latin typeface="Dotum" pitchFamily="34" charset="-127"/>
              <a:ea typeface="Dotum" pitchFamily="34" charset="-127"/>
            </a:rPr>
            <a:t>STELMILIT Informatica</a:t>
          </a:r>
          <a:endParaRPr lang="it-IT" sz="2100" b="1" kern="1200" dirty="0">
            <a:latin typeface="Dotum" pitchFamily="34" charset="-127"/>
            <a:ea typeface="Dotum" pitchFamily="34" charset="-127"/>
          </a:endParaRPr>
        </a:p>
      </dsp:txBody>
      <dsp:txXfrm>
        <a:off x="10570" y="2370478"/>
        <a:ext cx="2308662" cy="222208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1153E9-EEE1-4E62-A9B5-CEE18E62A0F3}">
      <dsp:nvSpPr>
        <dsp:cNvPr id="0" name=""/>
        <dsp:cNvSpPr/>
      </dsp:nvSpPr>
      <dsp:spPr>
        <a:xfrm>
          <a:off x="0" y="0"/>
          <a:ext cx="7776864" cy="152296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6B66E0-1307-457B-8E5D-7F36687D6086}">
      <dsp:nvSpPr>
        <dsp:cNvPr id="0" name=""/>
        <dsp:cNvSpPr/>
      </dsp:nvSpPr>
      <dsp:spPr>
        <a:xfrm>
          <a:off x="233305" y="203062"/>
          <a:ext cx="7310252" cy="1116844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5E7B77-D526-4EA0-90B6-C8D3F3912718}">
      <dsp:nvSpPr>
        <dsp:cNvPr id="0" name=""/>
        <dsp:cNvSpPr/>
      </dsp:nvSpPr>
      <dsp:spPr>
        <a:xfrm rot="10800000">
          <a:off x="233305" y="1522969"/>
          <a:ext cx="7310252" cy="1861406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Il 15 marzo 2012  viene firmato il protocollo di intesa tra Regione Liguria  - Comitato Regionale Ligure per le Comunicazioni -Ufficio Scolastico Regionale – Scuola Telecomunicazioni FF.AA. - Polizia Postale</a:t>
          </a:r>
          <a:endParaRPr lang="it-IT" sz="2400" b="1" kern="1200" dirty="0"/>
        </a:p>
      </dsp:txBody>
      <dsp:txXfrm rot="10800000">
        <a:off x="233305" y="1522969"/>
        <a:ext cx="7310252" cy="186140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6A2F54-AF85-4ADE-85F3-6C47FC552CE3}">
      <dsp:nvSpPr>
        <dsp:cNvPr id="0" name=""/>
        <dsp:cNvSpPr/>
      </dsp:nvSpPr>
      <dsp:spPr>
        <a:xfrm>
          <a:off x="2826314" y="0"/>
          <a:ext cx="2268252" cy="226825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it-IT" sz="1400" kern="12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 </a:t>
          </a:r>
          <a:r>
            <a:rPr lang="it-IT" sz="1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FASE  INCONTRO CON GLI STUDENTI</a:t>
          </a:r>
          <a:endParaRPr lang="it-IT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26314" y="0"/>
        <a:ext cx="2268252" cy="2268252"/>
      </dsp:txXfrm>
    </dsp:sp>
    <dsp:sp modelId="{4382D744-6652-4E40-90A7-29DEF2A7C68B}">
      <dsp:nvSpPr>
        <dsp:cNvPr id="0" name=""/>
        <dsp:cNvSpPr/>
      </dsp:nvSpPr>
      <dsp:spPr>
        <a:xfrm>
          <a:off x="1692188" y="2268252"/>
          <a:ext cx="2268252" cy="226825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rgbClr val="FFFF00"/>
              </a:solidFill>
            </a:rPr>
            <a:t>2</a:t>
          </a:r>
          <a:r>
            <a:rPr lang="it-IT" sz="1400" kern="1200" baseline="30000" dirty="0" smtClean="0">
              <a:solidFill>
                <a:srgbClr val="FFFF00"/>
              </a:solidFill>
            </a:rPr>
            <a:t>a  </a:t>
          </a:r>
          <a:r>
            <a:rPr lang="it-IT" sz="1400" kern="1200" dirty="0" smtClean="0">
              <a:solidFill>
                <a:srgbClr val="FFFF00"/>
              </a:solidFill>
            </a:rPr>
            <a:t>FASE  INCONTRO CON  I PROF. E DIRIGENTI SCOLASTICI</a:t>
          </a:r>
          <a:endParaRPr lang="it-IT" sz="1400" kern="1200" dirty="0">
            <a:solidFill>
              <a:srgbClr val="FFFF00"/>
            </a:solidFill>
          </a:endParaRPr>
        </a:p>
      </dsp:txBody>
      <dsp:txXfrm>
        <a:off x="1692188" y="2268252"/>
        <a:ext cx="2268252" cy="2268252"/>
      </dsp:txXfrm>
    </dsp:sp>
    <dsp:sp modelId="{EE1E3FA3-5A38-4DEC-871A-ADB4450BB9A7}">
      <dsp:nvSpPr>
        <dsp:cNvPr id="0" name=""/>
        <dsp:cNvSpPr/>
      </dsp:nvSpPr>
      <dsp:spPr>
        <a:xfrm rot="10800000">
          <a:off x="2826314" y="2268252"/>
          <a:ext cx="2268252" cy="226825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lvl="0" algn="ctr" defTabSz="2311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200" kern="1200" baseline="30000" dirty="0"/>
        </a:p>
      </dsp:txBody>
      <dsp:txXfrm rot="10800000">
        <a:off x="2826314" y="2268252"/>
        <a:ext cx="2268252" cy="2268252"/>
      </dsp:txXfrm>
    </dsp:sp>
    <dsp:sp modelId="{37CA2CE3-7361-492E-AE6C-361D8141DC3E}">
      <dsp:nvSpPr>
        <dsp:cNvPr id="0" name=""/>
        <dsp:cNvSpPr/>
      </dsp:nvSpPr>
      <dsp:spPr>
        <a:xfrm>
          <a:off x="3960440" y="2268252"/>
          <a:ext cx="2268252" cy="2268252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 smtClean="0">
              <a:solidFill>
                <a:srgbClr val="FF0000"/>
              </a:solidFill>
            </a:rPr>
            <a:t>3</a:t>
          </a:r>
          <a:r>
            <a:rPr lang="it-IT" sz="1400" kern="1200" baseline="30000" dirty="0" smtClean="0">
              <a:solidFill>
                <a:srgbClr val="FF0000"/>
              </a:solidFill>
            </a:rPr>
            <a:t>a  </a:t>
          </a:r>
          <a:r>
            <a:rPr lang="it-IT" sz="1400" kern="1200" dirty="0" smtClean="0">
              <a:solidFill>
                <a:srgbClr val="FF0000"/>
              </a:solidFill>
            </a:rPr>
            <a:t>FASE  INCONTRO CON I GENITORI</a:t>
          </a:r>
          <a:endParaRPr lang="it-IT" sz="1400" kern="1200" dirty="0">
            <a:solidFill>
              <a:srgbClr val="FF0000"/>
            </a:solidFill>
          </a:endParaRPr>
        </a:p>
      </dsp:txBody>
      <dsp:txXfrm>
        <a:off x="3960440" y="2268252"/>
        <a:ext cx="2268252" cy="226825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66A8E41-7DC9-4C59-8F77-BF4ABC23D3D7}">
      <dsp:nvSpPr>
        <dsp:cNvPr id="0" name=""/>
        <dsp:cNvSpPr/>
      </dsp:nvSpPr>
      <dsp:spPr>
        <a:xfrm>
          <a:off x="0" y="0"/>
          <a:ext cx="6288360" cy="1141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 ottobre 2012</a:t>
          </a:r>
          <a:endParaRPr lang="it-IT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Scuola Telecomunicazioni - Chiavari</a:t>
          </a:r>
          <a:endParaRPr lang="it-IT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it-IT" sz="1400" b="1" kern="12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it-IT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fase – diplomati i primi 200  Tutor Web 2.0 delle 4 province liguri</a:t>
          </a:r>
          <a:endParaRPr lang="it-IT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71845" y="0"/>
        <a:ext cx="4916514" cy="1141730"/>
      </dsp:txXfrm>
    </dsp:sp>
    <dsp:sp modelId="{173EACEA-EC6C-4193-A146-6F9D83831558}">
      <dsp:nvSpPr>
        <dsp:cNvPr id="0" name=""/>
        <dsp:cNvSpPr/>
      </dsp:nvSpPr>
      <dsp:spPr>
        <a:xfrm>
          <a:off x="81863" y="143657"/>
          <a:ext cx="1257672" cy="913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DA923-A232-4CC6-BC33-4307C676C722}">
      <dsp:nvSpPr>
        <dsp:cNvPr id="0" name=""/>
        <dsp:cNvSpPr/>
      </dsp:nvSpPr>
      <dsp:spPr>
        <a:xfrm>
          <a:off x="0" y="1296149"/>
          <a:ext cx="6288360" cy="1141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15 gennaio 2013</a:t>
          </a:r>
          <a:endParaRPr lang="it-IT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Scuola Telecomunicazioni - Chiavari</a:t>
          </a:r>
          <a:endParaRPr lang="it-IT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</a:t>
          </a:r>
          <a:r>
            <a:rPr lang="it-IT" sz="1400" b="1" kern="1200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it-IT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fase – 6 turni per circa 1400 studenti liguri</a:t>
          </a:r>
          <a:endParaRPr lang="it-IT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71845" y="1296149"/>
        <a:ext cx="4916514" cy="1141730"/>
      </dsp:txXfrm>
    </dsp:sp>
    <dsp:sp modelId="{53349CCA-A650-4178-BDD2-B49D4DE4E391}">
      <dsp:nvSpPr>
        <dsp:cNvPr id="0" name=""/>
        <dsp:cNvSpPr/>
      </dsp:nvSpPr>
      <dsp:spPr>
        <a:xfrm>
          <a:off x="71072" y="1440160"/>
          <a:ext cx="1257672" cy="913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FDCAD-02F1-4EDC-8ECB-681135A12958}">
      <dsp:nvSpPr>
        <dsp:cNvPr id="0" name=""/>
        <dsp:cNvSpPr/>
      </dsp:nvSpPr>
      <dsp:spPr>
        <a:xfrm>
          <a:off x="0" y="2520279"/>
          <a:ext cx="6288360" cy="1141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effectLst/>
            </a:rPr>
            <a:t>21 novembre 2013</a:t>
          </a:r>
          <a:endParaRPr lang="it-IT" sz="1800" b="1" kern="1200" dirty="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smtClean="0">
              <a:effectLst/>
            </a:rPr>
            <a:t>Scuola Telecomunicazioni - Chiavari</a:t>
          </a:r>
          <a:endParaRPr lang="it-IT" sz="1400" b="1" kern="1200" dirty="0">
            <a:effectLst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 smtClean="0">
              <a:effectLst/>
            </a:rPr>
            <a:t>2</a:t>
          </a:r>
          <a:r>
            <a:rPr lang="it-IT" sz="1400" b="1" kern="1200" baseline="30000" dirty="0" smtClean="0">
              <a:effectLst/>
            </a:rPr>
            <a:t>a</a:t>
          </a:r>
          <a:r>
            <a:rPr lang="it-IT" sz="1400" b="1" kern="1200" dirty="0" smtClean="0">
              <a:effectLst/>
            </a:rPr>
            <a:t> fase – Circa 200 tra Dirigenti Scolastici Insegnanti ed alunni delle 4 province liguri</a:t>
          </a:r>
          <a:endParaRPr lang="it-IT" sz="1400" b="1" kern="1200" dirty="0">
            <a:effectLst/>
          </a:endParaRPr>
        </a:p>
      </dsp:txBody>
      <dsp:txXfrm>
        <a:off x="1371845" y="2520279"/>
        <a:ext cx="4916514" cy="1141730"/>
      </dsp:txXfrm>
    </dsp:sp>
    <dsp:sp modelId="{E036062C-7A91-4FB1-8F7E-801E300AAB13}">
      <dsp:nvSpPr>
        <dsp:cNvPr id="0" name=""/>
        <dsp:cNvSpPr/>
      </dsp:nvSpPr>
      <dsp:spPr>
        <a:xfrm>
          <a:off x="71072" y="2592285"/>
          <a:ext cx="1257672" cy="913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A753E-1011-400D-A085-D39D30536049}">
      <dsp:nvSpPr>
        <dsp:cNvPr id="0" name=""/>
        <dsp:cNvSpPr/>
      </dsp:nvSpPr>
      <dsp:spPr>
        <a:xfrm>
          <a:off x="0" y="3770589"/>
          <a:ext cx="6288360" cy="11417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26 febbraio 2014</a:t>
          </a:r>
          <a:endParaRPr lang="it-IT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/>
            <a:t>Cinema Odeon  - Genova</a:t>
          </a:r>
          <a:endParaRPr lang="it-IT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kern="1200" dirty="0" smtClean="0"/>
            <a:t> Incontro con 800 studenti e proiezione film  «</a:t>
          </a:r>
          <a:r>
            <a:rPr lang="it-IT" sz="1400" kern="1200" dirty="0" err="1" smtClean="0"/>
            <a:t>Disconnect</a:t>
          </a:r>
          <a:r>
            <a:rPr lang="it-IT" sz="1400" kern="1200" dirty="0" smtClean="0"/>
            <a:t>»</a:t>
          </a:r>
          <a:endParaRPr lang="it-IT" sz="1400" kern="1200" dirty="0"/>
        </a:p>
      </dsp:txBody>
      <dsp:txXfrm>
        <a:off x="1371845" y="3770589"/>
        <a:ext cx="4916514" cy="1141730"/>
      </dsp:txXfrm>
    </dsp:sp>
    <dsp:sp modelId="{23E01839-1E87-4E93-A0EE-987B889FA75A}">
      <dsp:nvSpPr>
        <dsp:cNvPr id="0" name=""/>
        <dsp:cNvSpPr/>
      </dsp:nvSpPr>
      <dsp:spPr>
        <a:xfrm>
          <a:off x="77763" y="3901147"/>
          <a:ext cx="1257672" cy="9133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2699-A510-431A-A1E1-AB8F67D7F0F1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0D372-9DB5-489B-A192-D3A0051958C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1212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23410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r>
              <a:rPr lang="it-IT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86308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effectLst/>
                <a:latin typeface="+mn-lt"/>
                <a:ea typeface="Times New Roman"/>
                <a:cs typeface="Times New Roman"/>
              </a:rPr>
              <a:t> </a:t>
            </a:r>
            <a:endParaRPr lang="it-IT" sz="1200" dirty="0" smtClean="0">
              <a:effectLst/>
              <a:latin typeface="+mn-lt"/>
              <a:ea typeface="Times New Roman"/>
              <a:cs typeface="Times New Roman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8630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83722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>
                <a:effectLst/>
                <a:latin typeface="+mn-lt"/>
                <a:ea typeface="Times New Roman"/>
                <a:cs typeface="Times New Roman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Il protocollo d'Intesa, siglato da Regione, Comitato regionale per le Comunicazioni, Ufficio scolastico regionale per la Liguria, Scuola Telecomunicazioni delle Forze armate, Unicef e Polizia Postale, prevede in questa prima fase operativa, il contatto diretto con 200 studenti selezionati provenienti dalle 4 province liguri, 50 ragazzi per ogni provincia, che parteciperanno ai due seminari tenuti dagli esperti di comunicazione della Scuola Telecomunicazioni delle Forze Armate e della Polizia Postale. Gli studenti hanno avuto anche l'opportunità di visitare la Caserma "Giordano Leone" sede della Scuola Telecomunicazioni delle FF.A.A., vivendo un'intera giornata a contatto con i propri coetanei e con le guide degli esperti.</a:t>
            </a:r>
          </a:p>
          <a:p>
            <a:r>
              <a:rPr lang="it-IT" dirty="0" smtClean="0">
                <a:effectLst/>
              </a:rPr>
              <a:t>I 200 ragazzi selezionati diventeranno loro stessi "insegnanti" di ciò che hanno appreso durante la giornata, nei confronti dei propri compagni di classe una volta tornati nelle scuole: ognuno terrà una lezione di un'ora nella propria classe, su indicazione e accordo con l'Ufficio Scolastico Regionale per la Liguria, nella quale risponderanno ai quesiti, approfondiranno gli spunti che avranno saputo cogliere dalla giornata, moltiplicheranno il messaggio di responsabilità e consapevolezza acquisito raggiungendo così un target quantificabile in migliaia di studenti in tutta la Regione.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30D372-9DB5-489B-A192-D3A0051958C6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81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3694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60481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158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36578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5091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86604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8371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0083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4486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65794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6907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9069-6684-4071-8755-7DA5636A5BA2}" type="datetimeFigureOut">
              <a:rPr lang="it-IT" smtClean="0"/>
              <a:pPr/>
              <a:t>06/10/2014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1B9ED-C0F6-4F52-842B-3FD6364B570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8314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.png"/><Relationship Id="rId10" Type="http://schemas.microsoft.com/office/2007/relationships/diagramDrawing" Target="../diagrams/drawing3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2.png"/><Relationship Id="rId10" Type="http://schemas.microsoft.com/office/2007/relationships/diagramDrawing" Target="../diagrams/drawing4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20.jpeg"/><Relationship Id="rId4" Type="http://schemas.openxmlformats.org/officeDocument/2006/relationships/image" Target="../media/image17.jpe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microsoft.com/office/2007/relationships/diagramDrawing" Target="../diagrams/drawing2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02" y="-99392"/>
            <a:ext cx="9158802" cy="543894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 flipV="1">
            <a:off x="1622634" y="5564265"/>
            <a:ext cx="5632408" cy="8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950" y="5877272"/>
            <a:ext cx="1200045" cy="8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733256"/>
            <a:ext cx="452890" cy="974447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sp>
        <p:nvSpPr>
          <p:cNvPr id="11" name="CasellaDiTesto 10"/>
          <p:cNvSpPr txBox="1"/>
          <p:nvPr/>
        </p:nvSpPr>
        <p:spPr>
          <a:xfrm>
            <a:off x="1954562" y="6107822"/>
            <a:ext cx="4968552" cy="738664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Relatore: Ten. Col. Stefano SCHIAPPACASSE</a:t>
            </a:r>
          </a:p>
          <a:p>
            <a:pPr algn="ctr"/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Capo Ufficio Comunicazione </a:t>
            </a:r>
          </a:p>
          <a:p>
            <a:pPr algn="ctr"/>
            <a:r>
              <a:rPr lang="it-IT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Scuola Telecomunicazioni FF.AA.</a:t>
            </a:r>
            <a:endPara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934513" y="4236890"/>
            <a:ext cx="70086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“Il contributo </a:t>
            </a:r>
            <a:r>
              <a:rPr lang="it-IT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delle Forze </a:t>
            </a:r>
            <a:r>
              <a:rPr lang="it-IT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Armate </a:t>
            </a:r>
            <a:endParaRPr lang="it-IT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algn="ctr"/>
            <a:r>
              <a:rPr lang="it-IT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al progetto </a:t>
            </a:r>
            <a:r>
              <a:rPr lang="it-IT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Giov@ni</a:t>
            </a:r>
            <a:r>
              <a:rPr lang="it-IT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 &amp; Web </a:t>
            </a:r>
            <a:r>
              <a:rPr lang="it-IT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"</a:t>
            </a:r>
            <a:endParaRPr lang="it-IT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23996" y="1124744"/>
            <a:ext cx="3840603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coolSlant"/>
              <a:contourClr>
                <a:srgbClr val="DDDDDD"/>
              </a:contourClr>
            </a:sp3d>
          </a:bodyPr>
          <a:lstStyle/>
          <a:p>
            <a:pPr algn="ctr"/>
            <a:r>
              <a:rPr lang="it-IT" sz="4000" b="1" cap="none" spc="150" dirty="0" err="1" smtClean="0">
                <a:ln w="11430"/>
                <a:solidFill>
                  <a:srgbClr val="F8F8F8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Giov@ni</a:t>
            </a:r>
            <a:r>
              <a:rPr lang="it-IT" sz="4000" b="1" cap="none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&amp; Web</a:t>
            </a:r>
            <a:endParaRPr lang="it-IT" sz="4000" b="1" cap="none" spc="150" dirty="0">
              <a:ln w="11430"/>
              <a:solidFill>
                <a:srgbClr val="F8F8F8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823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971600" y="1916832"/>
            <a:ext cx="7416824" cy="6463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43608" y="314096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043608" y="2852936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95536" y="2165376"/>
            <a:ext cx="8424936" cy="3093154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divot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318987" tIns="45720" rIns="-53958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Predisporre sinergiche ed idonee attività rivolte alla sensibilizzazione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dei Dirigenti scolastici, docenti e studenti (e in un futuro dei famigliari) 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it-IT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su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un </a:t>
            </a:r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uso consapevole di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nternet ,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dei “Social Network”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una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efficace progettazione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gestione nonché utilizzo delle strutture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multimediali degli </a:t>
            </a:r>
            <a:r>
              <a:rPr lang="it-IT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stituti scolastici.</a:t>
            </a:r>
            <a:endParaRPr kumimoji="0" lang="it-IT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2051720" y="739754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SCOPO DEL PROGETTO  </a:t>
            </a:r>
            <a:endParaRPr lang="it-IT" sz="24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79512" y="55657"/>
            <a:ext cx="2592288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1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PROGETTO </a:t>
            </a:r>
            <a:r>
              <a:rPr lang="it-IT" sz="1200" b="1" i="1" dirty="0" err="1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GIOV@NI</a:t>
            </a:r>
            <a:r>
              <a:rPr lang="it-IT" sz="1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&amp; WEB  </a:t>
            </a:r>
            <a:endParaRPr lang="it-IT" sz="1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6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899592" y="1844824"/>
            <a:ext cx="7416824" cy="14773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it-IT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 smtClean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 smtClean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Diagramma 12"/>
          <p:cNvGraphicFramePr/>
          <p:nvPr>
            <p:extLst>
              <p:ext uri="{D42A27DB-BD31-4B8C-83A1-F6EECF244321}">
                <p14:modId xmlns:p14="http://schemas.microsoft.com/office/powerpoint/2010/main" xmlns="" val="2647002024"/>
              </p:ext>
            </p:extLst>
          </p:nvPr>
        </p:nvGraphicFramePr>
        <p:xfrm>
          <a:off x="755576" y="1412776"/>
          <a:ext cx="792088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9" name="Rettangolo 18"/>
          <p:cNvSpPr/>
          <p:nvPr/>
        </p:nvSpPr>
        <p:spPr>
          <a:xfrm>
            <a:off x="4283968" y="4149080"/>
            <a:ext cx="9058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FASI</a:t>
            </a:r>
            <a:r>
              <a:rPr lang="it-IT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endParaRPr lang="it-IT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179512" y="55657"/>
            <a:ext cx="2592288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1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PROGETTO </a:t>
            </a:r>
            <a:r>
              <a:rPr lang="it-IT" sz="1200" b="1" i="1" dirty="0" err="1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GIOV@NI</a:t>
            </a:r>
            <a:r>
              <a:rPr lang="it-IT" sz="1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&amp; WEB  </a:t>
            </a:r>
            <a:endParaRPr lang="it-IT" sz="1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6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64120" y="2925525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SVOLTE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71600" y="1916832"/>
            <a:ext cx="7416824" cy="6463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43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Diagramma 18"/>
          <p:cNvGraphicFramePr/>
          <p:nvPr>
            <p:extLst>
              <p:ext uri="{D42A27DB-BD31-4B8C-83A1-F6EECF244321}">
                <p14:modId xmlns:p14="http://schemas.microsoft.com/office/powerpoint/2010/main" xmlns="" val="3472242851"/>
              </p:ext>
            </p:extLst>
          </p:nvPr>
        </p:nvGraphicFramePr>
        <p:xfrm>
          <a:off x="1548603" y="836712"/>
          <a:ext cx="6288360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Rettangolo 10"/>
          <p:cNvSpPr/>
          <p:nvPr/>
        </p:nvSpPr>
        <p:spPr>
          <a:xfrm>
            <a:off x="0" y="30932"/>
            <a:ext cx="2384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b="1" i="1" dirty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SVOLTE</a:t>
            </a:r>
          </a:p>
        </p:txBody>
      </p:sp>
    </p:spTree>
    <p:extLst>
      <p:ext uri="{BB962C8B-B14F-4D97-AF65-F5344CB8AC3E}">
        <p14:creationId xmlns:p14="http://schemas.microsoft.com/office/powerpoint/2010/main" xmlns="" val="32326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1719" y="3528885"/>
            <a:ext cx="3484818" cy="23081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C:\Users\s-schiappacasse\Desktop\IMMAGINI\Nuova cartella\113D7000\DSC_21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288" y="3560633"/>
            <a:ext cx="3388976" cy="22446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magine 20"/>
          <p:cNvPicPr/>
          <p:nvPr/>
        </p:nvPicPr>
        <p:blipFill rotWithShape="1">
          <a:blip r:embed="rId8" cstate="print"/>
          <a:srcRect l="62538" t="28070" r="16305" b="32456"/>
          <a:stretch/>
        </p:blipFill>
        <p:spPr bwMode="auto">
          <a:xfrm>
            <a:off x="251521" y="989439"/>
            <a:ext cx="3384376" cy="2290823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Immagine 19"/>
          <p:cNvPicPr/>
          <p:nvPr/>
        </p:nvPicPr>
        <p:blipFill rotWithShape="1">
          <a:blip r:embed="rId9" cstate="print"/>
          <a:srcRect l="62383" t="27632" r="16304" b="32456"/>
          <a:stretch/>
        </p:blipFill>
        <p:spPr bwMode="auto">
          <a:xfrm>
            <a:off x="4881719" y="1005592"/>
            <a:ext cx="3470141" cy="2307705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259632" y="404664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 ottobre 2012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s-schiappacasse\Desktop\scuola\Nuova immagine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6075" y="2676958"/>
            <a:ext cx="2215785" cy="220967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0" y="30932"/>
            <a:ext cx="2384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b="1" i="1" dirty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SVOLTE</a:t>
            </a:r>
          </a:p>
        </p:txBody>
      </p:sp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&amp;Web 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259632" y="404664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 gennaio 2013  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9720" y="3405486"/>
            <a:ext cx="3785459" cy="25072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Rettangolo 10"/>
          <p:cNvSpPr/>
          <p:nvPr/>
        </p:nvSpPr>
        <p:spPr>
          <a:xfrm>
            <a:off x="0" y="30932"/>
            <a:ext cx="2384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b="1" i="1" dirty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SVOLTE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308" y="1124744"/>
            <a:ext cx="3919692" cy="2596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&amp;Web 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259632" y="404664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21 novembre 2013  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 descr="J:\AULA-MAGNA-1X-L3-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1628800"/>
            <a:ext cx="7568859" cy="3312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ttangolo 2"/>
          <p:cNvSpPr/>
          <p:nvPr/>
        </p:nvSpPr>
        <p:spPr>
          <a:xfrm>
            <a:off x="729657" y="5301208"/>
            <a:ext cx="75787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 </a:t>
            </a:r>
            <a:r>
              <a:rPr lang="it-IT" sz="2800" b="1" spc="50" baseline="3000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</a:t>
            </a:r>
            <a:r>
              <a:rPr lang="it-IT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fase rivolta a Insegnanti e Dirigenti scolastici</a:t>
            </a:r>
            <a:endParaRPr lang="it-IT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0" y="30932"/>
            <a:ext cx="2384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b="1" i="1" dirty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SVOLTE</a:t>
            </a:r>
          </a:p>
        </p:txBody>
      </p:sp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&amp;Web 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331640" y="476672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 febbraio 2014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67544" y="5661248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Incontro </a:t>
            </a:r>
            <a:r>
              <a:rPr lang="it-IT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con </a:t>
            </a:r>
            <a:r>
              <a:rPr lang="it-IT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800 studenti del Liceo “ Martin </a:t>
            </a:r>
            <a:r>
              <a:rPr lang="it-IT" sz="2000" b="1" i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Luther</a:t>
            </a:r>
            <a:r>
              <a:rPr lang="it-IT" sz="20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King” di Genova</a:t>
            </a:r>
            <a:endParaRPr lang="it-IT" sz="20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1509" y="1268760"/>
            <a:ext cx="6732240" cy="4093746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0" y="30932"/>
            <a:ext cx="2384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00" b="1" i="1" dirty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SVOLTE</a:t>
            </a:r>
          </a:p>
        </p:txBody>
      </p:sp>
    </p:spTree>
    <p:extLst>
      <p:ext uri="{BB962C8B-B14F-4D97-AF65-F5344CB8AC3E}">
        <p14:creationId xmlns:p14="http://schemas.microsoft.com/office/powerpoint/2010/main" xmlns="" val="162716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&amp;Web 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196081" y="2924944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DI SUPPORTO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69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&amp;Web 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t="3049" r="15854"/>
          <a:stretch>
            <a:fillRect/>
          </a:stretch>
        </p:blipFill>
        <p:spPr bwMode="auto">
          <a:xfrm>
            <a:off x="1790725" y="527392"/>
            <a:ext cx="5804115" cy="534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1043608" y="2852936"/>
            <a:ext cx="7416824" cy="1015663"/>
          </a:xfrm>
          <a:prstGeom prst="rect">
            <a:avLst/>
          </a:prstGeom>
          <a:solidFill>
            <a:schemeClr val="bg1">
              <a:alpha val="93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it-IT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www.giovanieweb.info</a:t>
            </a:r>
            <a:endParaRPr lang="it-IT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1980728" y="0"/>
            <a:ext cx="7057325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14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DI SUPPORTO</a:t>
            </a:r>
            <a:endParaRPr lang="it-IT" sz="14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sp>
        <p:nvSpPr>
          <p:cNvPr id="8" name="Rettangolo 7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17696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899592" y="1340768"/>
            <a:ext cx="6336704" cy="48013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SCUOLA TELECOMUNICAZIONI</a:t>
            </a: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</a:t>
            </a:r>
            <a:r>
              <a:rPr lang="it-IT" b="1" i="1" dirty="0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PROGETTO GIOV@NI &amp; WEB</a:t>
            </a: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SVOLTE</a:t>
            </a: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</a:t>
            </a:r>
            <a:r>
              <a:rPr lang="it-IT" b="1" i="1" dirty="0" err="1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</a:t>
            </a:r>
            <a:r>
              <a:rPr lang="it-IT" b="1" i="1" dirty="0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SUPPORTO</a:t>
            </a: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A FAVORE DELLE ALTRE REGIONI AMMINISTRATIVE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 smtClean="0">
              <a:solidFill>
                <a:srgbClr val="FF993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>
              <a:solidFill>
                <a:srgbClr val="FF9933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394025" y="332656"/>
            <a:ext cx="2397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Agenda</a:t>
            </a:r>
            <a:endParaRPr lang="it-IT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6" cstate="print"/>
          <a:srcRect l="30412" t="13746" r="30607" b="16118"/>
          <a:stretch>
            <a:fillRect/>
          </a:stretch>
        </p:blipFill>
        <p:spPr bwMode="auto">
          <a:xfrm>
            <a:off x="2627784" y="1052736"/>
            <a:ext cx="3528392" cy="48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soft" dir="t"/>
          </a:scene3d>
          <a:sp3d extrusionH="31750" prstMaterial="dkEdge">
            <a:bevelT w="266700" h="171450" prst="hardEdge"/>
            <a:bevelB w="95250" h="209550"/>
          </a:sp3d>
        </p:spPr>
      </p:pic>
      <p:sp>
        <p:nvSpPr>
          <p:cNvPr id="23" name="Rettangolo 22"/>
          <p:cNvSpPr/>
          <p:nvPr/>
        </p:nvSpPr>
        <p:spPr>
          <a:xfrm>
            <a:off x="-2204729" y="17664"/>
            <a:ext cx="705732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20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Attività di Supporto  </a:t>
            </a:r>
            <a:endParaRPr lang="it-IT" sz="20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403648" y="404664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PIAZZE DIGITALI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 l="33730" t="40840" r="35317" b="30938"/>
          <a:stretch>
            <a:fillRect/>
          </a:stretch>
        </p:blipFill>
        <p:spPr bwMode="auto">
          <a:xfrm>
            <a:off x="1619672" y="1268760"/>
            <a:ext cx="612068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www.giovanieweb.info/images/piazzedigitali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4077072"/>
            <a:ext cx="1390650" cy="1390651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-2204729" y="17664"/>
            <a:ext cx="705732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20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Attività di Supporto  </a:t>
            </a:r>
            <a:endParaRPr lang="it-IT" sz="20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ABC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2204864"/>
            <a:ext cx="7033331" cy="201622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1" name="Rettangolo 10"/>
          <p:cNvSpPr/>
          <p:nvPr/>
        </p:nvSpPr>
        <p:spPr>
          <a:xfrm>
            <a:off x="-2204729" y="17664"/>
            <a:ext cx="705732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20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Attività di Supporto  </a:t>
            </a:r>
            <a:endParaRPr lang="it-IT" sz="20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3372" y="2492896"/>
            <a:ext cx="8229600" cy="452596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ctr">
              <a:buNone/>
              <a:defRPr/>
            </a:pPr>
            <a:r>
              <a:rPr lang="it-IT" sz="28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</a:t>
            </a:r>
            <a:r>
              <a:rPr lang="it-IT" sz="28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ATTIVITA’ A FAVORE DELLE ALTRE REGIONI AMMINISTRATIVE</a:t>
            </a:r>
          </a:p>
          <a:p>
            <a:endParaRPr lang="it-IT" dirty="0"/>
          </a:p>
        </p:txBody>
      </p:sp>
      <p:pic>
        <p:nvPicPr>
          <p:cNvPr id="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5" name="Connettore 1 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 descr="sistregrg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04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1259631" y="739754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26 febbraio 2013  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396552" y="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A FAVORE DELLE ALTRE REGIONI AMMINISTRATIVE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6" cstate="print"/>
          <a:srcRect t="21867" r="7573" b="16118"/>
          <a:stretch>
            <a:fillRect/>
          </a:stretch>
        </p:blipFill>
        <p:spPr bwMode="auto">
          <a:xfrm>
            <a:off x="971600" y="1556792"/>
            <a:ext cx="7128792" cy="382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sellaDiTesto 18"/>
          <p:cNvSpPr txBox="1"/>
          <p:nvPr/>
        </p:nvSpPr>
        <p:spPr>
          <a:xfrm>
            <a:off x="539552" y="558924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Giov@ni</a:t>
            </a:r>
            <a:r>
              <a:rPr lang="it-IT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&amp; Web SICILIA</a:t>
            </a:r>
            <a:endParaRPr lang="it-IT" sz="3600" b="1" i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1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96552" y="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i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 ATTIVITA’ A FAVORE DELLE ALTRE REGIONI AMMINISTRATIVE</a:t>
            </a:r>
          </a:p>
        </p:txBody>
      </p:sp>
      <p:sp>
        <p:nvSpPr>
          <p:cNvPr id="3" name="AutoShape 2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6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8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175" y="1196752"/>
            <a:ext cx="5162550" cy="1685925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7072" y="3284984"/>
            <a:ext cx="5132561" cy="168592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887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6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8" descr="data:image/jpeg;base64,/9j/4AAQSkZJRgABAQAAAQABAAD/2wCEAAkGBxITEhMUEhMWFRUVGRQVGBcXFhgXGBoXFhQWFxgbGBUYHCggJBslGxUWIjEiJykrMC4uHB8zODMsOCgtMCsBCgoKDg0OGxAQGzQkICQsMCwzKyw0LDAvLy40LCw0MTYwLTQsLDQsLCwtLDQvNCwtNywsMDQsNCwsNSwsLDQ1NP/AABEIAM8A8wMBEQACEQEDEQH/xAAcAAEAAgMBAQEAAAAAAAAAAAAABAYDBQcCAQj/xABNEAACAQIDAwgECQcLAwUAAAABAgADEQQSIQUGMQcTIkFRYXGRFjJTgRQ0QnKSobHR0hVSYnOys8EjM1SCk5Sio+Hw8UO0whckJTaD/8QAGwEBAAIDAQEAAAAAAAAAAAAAAAQFAgMGAQf/xAA/EQACAQIBCAYHBwMFAQEAAAAAAQIDEQQFEiExQVFhcRMUkbHB0RUiMlKB4fAGFjNCYnKhNFOSI2Oi4vGCQ//aAAwDAQACEQMRAD8A7fAEAQBAEAQBAEAQBAEAQBAEAQBAEAQBAEAQBAEAQBAEAQBAEAQBAEAQBAEAQBAEAQBAEAQBAEAQBAEAQBAEAQBAEAQBAEAQBAEAQBAEAQBAEAQBAEAQBAEAQD4zAC50A1JgGlxe89BNFJqHtXRfpH+F5W18q4eloTznw89RLhgqstLVuZAbehj6qqvm3kdBKqrl2r/+cEubv/Csb1gYr2mYW23XPymHgq/aATIcsr42eqSXJLxubFhaS2H2jtWrcl2IUC5JfKAO0kgATZhMo4mdS0ql/gvBHk8PC3qx0/EekC1VJw9TNY2OWoSQe8cbHqNrGWOUsTXox0SafLzNVLDr8y+vlt3bTwu2K4+U3kG0/rLKeOVcba6ndLhHyN7w1Ld3mZd46q+tY/OXX/CZJp5cxKfrKL7V4mDwdN6m0SaG9iXs6Ed6m/mpsR9csqOXKcvxIuP8rz/g1SwE/wArv/Bu8FjqdUXpuGHXbiPEHUe+W9KtTqxzoO6Ic6coO0lYkTYYCAIAgCAIAgCAIAgCAIAgCAIAgCAIAgCAIBo98qObCsc+XKVIF7BjfKFPiSLd9pDx1HpaLje23nwfMlYOTVVWV/rX8DnmAqZ8rCzXNhe4Gtx3G1/dOUlFwlmtfXaXc4tXTJ5zcFtbsDAecjpxXtLvI1ZVGv8ATaXNXJdLQLnBJubWBOXThfxE1ycZSdvVRlG6Wl3fYRNsbP58jLUsRwRr5Ce8AaHv18Ja5Cyh1LEKTpqV9r1rk9hFx+HWJoOlnuN9se571wur7zWYDd2orB6rc0QfkG7kAngwFgp95IOoEvct5Wpyo9HGkm5bZaba3oWy19ZGwOFlSnndI2l+VaIv1Um5X0t6Fo0KNtF7ssaupa9jcAANY2I/2ftnE2ahr+BaXIBVwTc378wH1HW3cZIjKm1q7zVm1ekvnLN3W8TBiBofVtfiDrcDs7L9dj9s2R9nUSUbHcNOcxBbnCObB6OoLcAw1+SMy38Vl5krDNT6R6NHb8l3kbKDlGmk1oe3d835nRZflKIAgCAIAgCAIAgCAIAgCAIAgCAIAgCAIAgEHbuHSph6q1KfOrkY5MuYkqCRlH51xp3zCpbNd1c20ZyhUUoOz3nJcMeA0HDw91+vwtOMkt50Gs3GFB7fu8jeRZ2PHE2NKkDx1+r7LSO5NGtxJdN1HFAfe33yRDEwXtU0zW4PY2ezVT2Y+k33zN4qlspRMejl7zI1Wmp1tb3n+JkaVTOehJcjYo2IGIHf5BR9YEyibFFGoxYI6x/H3E3MlwszPNsWfk3ooTXc0xzgyrzlvkkeqGPgCR4d06PJP4cuesrcoTl6sL6NduO+xeZbFYIAgCAIAgCAIAgCAIAgCAIAgCAIAgCAIAgCAQMbsXD1STUpKSeLDosfFlsZoq4alV9uKff2m2FapD2Wa87pYf5Jde4EW9+l/rkGpkfDz1XXJ+dzcsbVX15WHoyB6tUj3E/+UiS+z9N6pv4peSM+vS2o8ndtvbf4APruZrf2e/3P+P8A2Pevfp/n5Hz0cf21v6oP3Tz7u/7n/H/se9e/T/PyPQ3aPXWv/Ut9jTOP2ejtqdi82zzrz3H07qUj6zv7jb7byRDIdCOuTfZ5GLx1TYl/PmZsPuvhF15rMf0iSPo8Pqk2nk/Dw1Rvz095qliqstvZoNvTphQAoAA4ACwHgBJiVtCI7dz1PQIAgCAIAgCAIAgCAIAgCAIAgCAIAgCAIBr8ftZKTZWVybBrrltYkjrYa9EyuxmU6WFmoTTu1fRbzRvpYeVRXRH9Iafs6nkn45E9P4b3Zdi8zb1KpvQ9Iafs6nkn449P4b3Zdi8x1KpvQ9Iafs6nkn449P4b3Zdi8x1KpvQ9Iafs6nkn449P4b3Zdi8x1KpvQ9Iafs6nkn449P4b3Zdi8x1KpvQ9Iafs6nkn449P4b3Zdi8x1KpvQ9Iafs6nkn449P4b3Zdi8x1KpvQ9Iafs6nkn449P4b3Zdi8x1KpvQ9Iafs6nkn449P4b3Zdi8x1KpvQ9Iafs6nkn449P4b3Zdi8x1KpvR8beKmATzdTTuT8cLL+G92XYvMdSqb0bmXhDEAQBAEAQBAEAQBAEAQBAEAQBAEAQBAK1vF/PD5i/tVJyP2g/qI/t8WWmB9h8zS4rEZbADUympwzjPE4lUUtF2xhcRmuCNRFSGaeYbEqsnos0fcTXygdZM8hDOZliK6oxva54w2JzGxGvHSZTp5qujXhsX0zaaszJiK2UX9w8f9iYQjnOxur1lShnMxYfFEmxA14W85nOnZXRHw2M6WWa1ZmetUygn/eswjHOdiVVqKnByewj0MWSQCBr2TZKlZXREoY7pJ5rVrkmo+UEnqmpK7sTZzUIuT2ESnjTcXAsdNOq83So6NBApY/PmotWuS6vqnwP2TStaLFl6n0o58QBAEAQBAEAQBAEAQBAEAQBAEAQBAEArW8X88PmL+1UnI/aD+oj+3xZaYH2HzNNicPmtrYjr4/VKWE802YjDxrJX0NHzDYfLfW5Pdb6onPOPMPhlRTs7tnrEUMw42I4H/SITzWZ16CrRzWeMNhspuTc8OFv4z2dTO0GvD4WNG7vdmSvSDC3vHjMYyzXc21qSqwzWYsPhMpuTc9Wlv4mZzq5yskaMPg1SlnXuzNVphgQZrjLNdyTUpqpFxe0wUcHY3Jvbhpb+JmyVW6skRKGCjSnnN3JFRAQQeua07O5MlFSTi9pGp4KxuWuBra1vM3m11rqyRCpYCMJ5zd7Emr6p8D9k1LWiey9T6Uc+IAgCAIAgCAIAgCAIAgCAIAgCAIAgCAc+3/2lUpYlQhFjSQ6i+vOVfukmjkHB5QXSV07rRobWjX4lXjsr4jBzUKVrNX0orX5fr9o+iJu+52S/dl/kyD95sb+ns+Y/L9ftH0RH3OyX7sv8mPvNjf09nzI+I3nrjRWW/X0ROfynkfJdCXRUU3La852XDn3cztvs9Sx2Mh1jF2jB+ykrN8eC3b9erXh9KMT+cv0BKn0Zh9z7TpvR9Lj9fAelGJ/OX6Aj0Zh9z7R6Ppcfr4D0oxP5y/QEejMPufaPR9Lj9fAelGJ/OX6Aj0Zh9z7R6Ppcfr4H1N6cRfUqR80TbQydglUXSxbjts2mRcZk2UqL6tK09mdpXJ89+ziTF3grHUMPoidbT+yWSasFOCbT25zPmeIy9lLD1JUqqSktDTXz/8AT7+X6/aPoibPudkv3Zf5M0/ebG/p7Pmeam3q9jqOB+SJ59zsmLTmy/yZ6vtLjW7er2fM7RIJ0IgCAIAgCAIAgCAIAgCAIAgCAIAgCAIBzLlM+Np+pT95VnRZH/Blz8Ecvlz8aP7fFlSlsUpGxOI6h7zOdyvlfor0aL9ba93Bce7nq7r7MfZjrFsXi16muMX+bi/08PzctcScifTza4HdzFVkFSnSJRuBLItx2gMwNu/rm2NGcldIgVsp4ajNwnLSuDZn9EMb7H/MpfjmXV6m41emcJ738PyHohjfY/5lL8cdXqbh6Zwnvfw/IeiGN9j/AJlL8cdXqbh6Zwnvfw/I01eiyMyOCrKbEHiDNLTTsyyhONSKnF3T2nqhWy+Es8m5SnhJ2emD1rxXHvKDL+QKeU6edHRVWqW/g+HHZ2pzlYEXE7mlVhVgpwd09p8dxGHq4erKlVjaS0NP6/8AQ/A+BmT1GqOtHe5xB9BEAQBAEAQBAEAQBAEAQBAEAQBAEAQBAOZcpnxtP1KfvKs6LI/4Mufgjl8ufjR/b4spOJxHUPeZDyvlfo70aL9ba93Bce7nq6D7MfZjrFsXi16muMX+bi/07l+blriTkT6eWvdDdbnrVq4/kuKqf+p3n9D9rw4yqFDO9aWoo8qZU6K9Gi/W2vdy493PVf8AF4pKSZnOVQVF7aC5Cj3XIkuc4wV5ajk27aWQdq7VKEpTRnqDIxsuYBC2pNtfVDcB2TVWr5vqxV3o7LmMpW0IxVdvgE5UJsgqFT0WsUL+HC3vuJFq5QcKqio3TV+WhvyCk27JEjd4MKChkdTdj0/WJZi5NuoXY2vrJWFv0aurc+Ok9iraiDvVu2uJXMllrKOi3Uw/Nfu7D1eYmVaipriWuTsoywsrPTB61u4rj3nMa1JkZkdSrKbMp4gyuaadmdlCcZxU4O6e0+0KxXw7JZZNylPCTs9MHrXiuPeUGX8gU8p086OiqtUt/B8OOztTnFgRcdhncwqwq08+DumtZ8erYerh6zpVY5sk7NP6/nbrR3ycWd2IAgCAIAgCAIAgCAIAgCAIAgCAIAgCAcq5VqxGLQDropr/APpVmyWUp4eg6VPRJu99y4ce4mZPyDSxuIWJr6YQ0KO969PBX1bdujXRpRndlr3Q3W561auP5Liqn/qd5/Q/a8OMqhQzvWlqKPKmVOivRov1tr3cuPdz1dFAk45Q0m0McaiVafNi4Z1ZGYLmpqMwYORYXUg69+ukgYitnxdK1m77loW2+lat5rlK6saXZrOaqoSUqDMpF7sQ5qMM9jfKjMp6vugQqqTUHe7ebxd7vTq0LXdWMYadBiqXSnUSqF/nVDMCbKgAS1LrNrWI7NJ5LPhB05ar692paN9tvA2xk7uT43fw8TZ7L2iFq1TmBpIigWPUGJBKnrPODXgeru3U8QsPJxWmKj8dfe3I1RlZs3uy8U1WmHZQua5ABvZb6XI0v2y1pTc45zVjZF3VzVb1btrilzLZayjot1MPzX7uw9XmJjWoqa4lrk7KMsLKz0weteK495zGtSZGZHUqymzKeIMrmmnZnZQnGcVODuntFOsVv2dkssm5SnhJWemD1rxXHvKDL+QaWUqecvVqR1S38Hw7tm1P9FzacyIAgCAIAgCAIAgCAIAgCAIAgCAIAgCAcl5WfjlP9Qn72tIGK9pcjq8g/gS/d4IrWwKC1MTRRwGVnAIPAjsPdNVJJzSZY4+pKnhpyg7NLWdhAlocGR9oYo0kLhC4W1wvHL1kDrt2TXUnmRzrXPJOyuVra2Bp1s70WdqjJmGdzlNJmZWCkkWHE2Omo010rqkYVk50r34vZdp2+rGmST0ogrWq0hmqLZueDFAMhYFbCzqLMtyes3PHjrGz6tOac997an8Gta0/VzNRlGDlbQZMBRZgecCq4AXnugzEMUYEFdWbJYA9QYm89i9cqmi2jO0bbdrtt46zZBWpettfakfdnUKOJIvZVARQrNlYKCq2uts2pWxPAt4RBdPNJJKOjW9Pwtr5vealmtW+uRY8PtRTVWjSQkKDmbgqKAbeJJFre+WNHFwqSzaaut+z6uZKWmyNpJhmUflLw6/yLhRnJZS3WVABAPhc+ciYpKyZ0WQKks6cL6LXtxKK/AyEdI9TP0fLg+ciAIAgCAIAgCAIAgCAIAgCAIAgCAIAgHJeVn45T/UJ+9rSBivaXI6vIP4Ev3eCK/uv8bw/zx/Ga6P4iJ2U/wCkqcvFHXZZnDGOtRV1KuoZTxBFwfdPJRUlZnjVzS7Q2CBrhwE0N1XTNfqzNcAd2g069JAxGEdl0KSMc22o0uJps9qTlEqU0VF6NzZEvYVrjXT1ddfORK0JyXRuykkrcbfq2cjZThd6NVrb2u49JQQAIFsq3cE3W55rKy6g+sw49lraSCq1CremnaPtXbS/KtGm9m38iVLCuNNaLtarb76zziqVSpXBCtlVFZBVYghbp0rBSSoYXyjheSqkZ6LXstV9LtdaXoei+zWuBBn6s97+u0tOx6LKhDU1pnMTZGLIb21UHhfslxh4OELNJctXw3cjKN9pPm89KXymepQ+c/7KyLi/ZRf5A/Fny8SgvwMgnTvUz9Hy4PnIgCAIAgCAIAgCAIAgCAIAgCAIAgCAIByXlZ+OU/1Cfva0gYr2lyOryD+BL93giv7r/G8P88fxmuj+IidlP+kqcvFHXZZnDCAIBE2tQz0XUi+lwD2jUfZI2Mhn0Jx4PtNlGWbNM0WwaJNSmCSQiPe/AkNlHH3nynPZHpRqYhza1ae0n4uWbTtvLROqKwQBAKXymepQ+c/7KyLi/ZRf5A/Fny8SgvwMgnTvUz9Hy4PnIgCAIAgCAIAgCAIAgCAIAgCAIAgCAIByXlZ+OU/1Cfva0gYr2lyOryD+BL93givbsH/3eH/WLNdH8RE7Kf8ASVOXijr0szhhAEAxYn1H+a32GYz9l8j2OtGh3dYc9UHWFF+/MQfIagCc9kFaZPgvEn43UixzoyvEAQClcph6GHH6VT7FkTF6kX+QPxJ8l3lCfgZCOnepn6PlwfORAEAQBAEAQBAEAQBAEAQBAEAQBAEAQDk/KzTPwtG6hQS/9pVmrEYSpKl08dKWh8OPLuLvImU6FOr1ObtKXrLc9luej48ykysOsOg7n7085ajXP8pwRz8vub9Lv6/HjOoV871ZazlcqZL6K9WkvV2rd8u7kXCSiiEAi7RxCojXIBINh7uPhIOUMTCjRld+s00ltubqFNzmtxoN3SFruxYAVFtrocxykAg8L9K0qMjVYxqODdtGjjpJmLi3G6LTOlK0QDW7d2zTwtPO+rHREHFj93aeqYVKigrslYTCVMTUzIfF7jlW09oVK9Q1Khux6upR1BR1CVs5ubuztsNhqeHpqEF8+ZGWmWuB2eU34PCVMVUzIfF7EvrUtpEyrlShk6g6tV69CW1vh4vZ2H6Nk44oQBAEAQBAEAQBAEAQBAEAQBAEAQBAEA5lymfG0/Up+8qzoskaaMufgjmMttqvFrd4souJw9tRw7Oz/SUeVsk9BetRXqbV7vy7uWrufsz9pli0sLin/qbJe9/27+evBKE7U6DufvTzlqFdunwRz8vuY/nd/X48Z1CvnerLWcrlTJfRXq0l6u1bvl3ci2VwxFlIBPWeodZ8Zsrqo4Wpuze17PnuKSDineRodr7LV3VEuXZWYl3OWy2GoHWSwGkrK+Tqd8yn7TXtNt6tvPSS6eIla8tS2IlbQ2WMoKqTYG4BsTpxA4E6cLHwmOJyXBNSpwutq1fFbn3nlLEt6JPl8zJsc1LA5g9JrlWucwFhluD7wR1WkzBQqxWmWdF6m9aRrrOD2We3cetu7Zp4WnnfVjoiDix/gO0yZUqKCuzLCYSpiamZD4vd9bjlW09oVK9Q1Kpux8gOoKOoCVk5ubuztsNhqeHpqEF8+ZHp0yxsP+JIweDqYqpmQ+L2JfWpbSJlXKtDJtDpavwjtk+Hi9nYietMKpA7/fO8w2Ep4al0dNfHa3vZ8YyhlKvlDEdNWenYtiW5fWnW9J32cidkIAgCAIAgCAIAgCAIAgCAIAgCAIAgCAcz5TFPwpD1cyv1VKv3idFkd/6Uufgjl8uJ9NF8PFlRltrKVNp3RCxNC2o4dnZ/pOOytknoL1qK9Tavd+Xdy1fVPsz9pli0sLin/qbJe9z/AFd/PXglAdqWrA7810RVZFqEaZ2JDEdV7cT3yVHFSSs1co62QqU5uUZZqey1/Ez+n9X2FP6TfdPetvca/u/D+4+z5j/1Aq+wT6TfdHW3uPPu/D+4+z5gcoFX2CfSb7o629w+78P7j7PmVjae0KleoalQ3Y+QHUFHUBI05ubuy6w2Gp4emoQXz5kenTLGw/4kjB4OpiqmZD4vYl9altIeVcq0Mm0Olq69kdsnw8Xs52RsKVMKLD/md7hMJTw1NU6a+O1vez4xlLKVfKFd1qz07FsS3Lh363pPWUnQcToPEzfJ2i2yFBNySW871OJPoAgCAIAgCAIAgCAIAgCAIAgCAIAgCAIBoN7t3vhdMZSBUS+UngQeKnyGvVJuCxbw87vU9ZAx+CWKhbU1qObYjYOKQ2bD1b/oozj6SgidDHG4eSupr46O85ieT8TB2cH8NPcYvyRif6PW/san4Zl1qh767UYrB4lO6hLsZCxGwMSNVw1e3YKNQ28OjwnIZTwFKnLpMPJOL/Kmrrlw7uWr6h9ncvVK0OgxqcZrVN6FJcXsl389eD8jYr+i4j+71fwyp6Oe59h0/W8P/cj/AJLzMOIwVanbnKNVL8M9J1v4ZlEyjQqzdowb5JswnlDCU1edWK5yj5mJKbEgBWJPABWJPgAJk8JiIq7pyX/y/IwjlTAydo14N/uj5kv8jYr+i4j+71fwzX0c9z7Dd1vD/wByP+S8z1T2HiibfBsQO80KoH1rN2Hws61RQ9ni9CXnyImOyth8LRdRPPeyMXdt/C9lvb1c9BsKWxMQosMPX/samv8Ahnb4TqmGpqnTkud1dvez5DlKrj8oV3WrRd9is7Jblw79b0nsbHxP9Hrf2VT8Mkdaoe+u1EDqWI/tvsZat0dz6nOLWxC5FQhlQ+sWGoLDqAOtuOkrMdlGEoOnS031suMnZLnGaq1tFtSOhSiOhEAQBAEAQBAEAQBAEAQBAEAQBAEAQBAEAQBAEAQDHiKC1FKOoZWFiDwInsZOLutZjKKks2Sumabdjd5MKHNruzvZjxFMMQgB7wAT2k9wkrFYueIavqS/nayJg8FDDJ5utv8AjYjeyITRAEAQBAEAQBAEAQBAEAQBAEAQBAEAQDjWF5catQFqeyargaEpWZgDa9rihALvyfb+0NqJUNNGpVKWXPTYg2DXylWHEdEjgCLcNRcC3QBAEArO9O+2HwNfDUKyVWbEnKhpqhUHMq9Is4I1ccAYBZoAgCAIAgCAIBzrfflObAYwYRMC2JY01qApVIPSzXGQU2OmXjeAfdyOValjsT8Eq4d8LXIYqrNmDFRmKk5VIbLc2I6jrwuB0SAIAgHmo+UEnqBPkLwCq7tb/wCFxuFxOKo06wp4YMXDqgY5aZqHKA5HAdZGsAm7lb20Np0Gr4daiotRqRFUKrZlRGJAVmFrOOvtgG/gCAIAgCAIAgCAIAgH5v5K+UyhszC1aNWjVqM9U1AUy2saaLY5jx6MAuXJYlQVdp7YxFE4ehXVqqL2oC1VntpfQDpW6RLEQDXUN694MTh621KD0KeFpF2GGKqxanT9c3KZjYXuc6k5WsBoIBvt6uVB02Xg8ThEHwjGkoinpBGQ5ath8oh7KL9oPcQK/vZvJvHsvD02xVWhU51xaqqIWQhSTTZcirrxuAfVOsAsPKfvJXw2M2XTp82VrsA+ekjn+dpDolgSPWPCAZ+ULfHGrjaOzNmBfhNVQzVXAIQG50DXGiqWJIOlrAmAQtgb27TwW0aWz9sNTqjEAc1XpgAZmJCi6qoILDLYqCCQeB1Aw47e7a9Xa+M2dgzR6I6DVFAWioWmzObKSx6WUDXVhobQCVyc717RO0cTs3aTpVqUkLioqqvApp0VUFStQMCQCPsA1VDerbm02xWJ2ZUpUcLh2KojqhetlGa3TQnMVsbXUDMBfQmAdA5ON6vylgUxDKFqAtTqqvqiotuF9bFSrW6s1rm1yBZ4BxPffeOlgN5KeJrh2RcMFIpgFrstRRozAcT2wCNgNuLtjeHB4jCUaiUsOg5x3UBrLzhu2ViACWCjW+vkBctkb14qpvBi8CzqcPSp51XIoIOSifXtfi7QBgN68U28WIwBdfg9OmHVci3uaFF/Xtf1naAV/B707b2pi8T+TKlChhsK+Uc4oIq9Jgt2KMczBSbDKFBGt7EgbTk03wxuOq7Tp4sKvMaLTCqObJNUMpYam2UC57IBXuRCuaeydqOtsyc4wuARdcOSLg6EacIBbeRneCvi9n161VUZ1r1FC0kSkCFo0WAsLLcliLnu7IBWts7T3mSjXxtWth8HTpliMMwpFiq69ElGzX4euCdbW0uB0bk93gfH7Pw+JqKFdw4YL6uZKjISL9Ry3t1XtrALFAEAQBAEAQBAEA4xyHbIpYvY+Nw9ZcyVK7qe0HmaVmF/lA2IPaBAMHJ3UrCntPYGIa1UU8QtAm4HTRgwH6JzLUA7GaAUnY7bGoYSqm0MJWbH0XZeaz1KYfpaXI0XLwNx1aXvALhv5u89PZezMVhcK9EYN3rNQZmqNTWq61Mzk2Ng1Nbi2mbW1jANTyrcoCbTwVEUMPWSklZTUqVAoUVTSqBaalSb9E1DfTgNNYBYuWf4/sT56/vqMA978122Xt6ltKpTdsLWQU3dRfK3NmmV46MAqNY8RmtwNgI2I2qNu7awLYRH+D4ErVqVWXLqHFTgepiiqBx9Y2sLwDY7pf8A2vaf6g/bhYB42Il97NoDtoW86WGgHPtjYLZeD+GUNr4eqcVRdubytUUVABZVGU2AJGYOdCGgHbuSXDUl2er0cK+ESs7VRTeo1Um4VA+ZgDZggtpwseuAXOAcm2rh0qb10VqIrqcKeiyhholU8DpAOp4XCU6YtTRUHYihR5AQDiu0ttU9mbz4jEYsMtGtSAVwpYWNKkM1hqRmpMunXAPu5O1Bit5q2JVHRK1AtTDjKxpinSRHt2MEzDuIgEDczeX8gYnG4HF0KzB6gajzags3rKp6TC6uuWxGoIIt2AbTkYr1Hxe3HqpzdR2zOh+Q7VMQWX3Eke6ARORo/wDwu1/m1v8AtTANlyI1Ky7Dx7YcXrLVxJpC171BhaJQW6+lbSAUHZ2J2bVwGIfFfCMVtZxVVAxrOR0TZwR0Sqi7HMSRY6WtAOy8h1QHY2GANyrVwe48/Ua3kwPvgF8gCAIAgCAIAgCAeUpgcAB4C0Ac0t72F+2wv2cYBifB0ywc00LjgxUFh4Na8ArnKHsbHYign5PxLUK9N83rsi1FIIKsR7iLgjTqvcAUPaW6m3dqcxh9oJh6GGpOru1MjM9gVLWVm6Vi1vVHSgHY2pKbXUG3C4Bt4QD7UphgQwBB4gi4PiDAPOHw6U1y00VF7FAUeQgHoUxe9hfttr5wAKYvewv22184Bir4Om5BemjleBZQxHgSNIBngCAeebF72F+22vnAPUAxYjC03tnRXsbjMoax7ReAe+bF72F+22vnAOW4rZe8eExNZsK9PG0KjM1MYh7mkGYkDpupBF8uhIItoOAA3PJdudiMF8Lr4x1bE4xxUqBNVWxduNhqWqMTbThALwtJQCAoAPEACAfUQDgAPAWgGNMJTDM4poGb1mCgMfE2uYBkRANAAPAWgHqAIAgCAf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2815080" y="2348880"/>
            <a:ext cx="4277200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DOMANDE ?</a:t>
            </a:r>
            <a:endParaRPr lang="it-IT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50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802" y="-99392"/>
            <a:ext cx="9158802" cy="543894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 flipV="1">
            <a:off x="1622634" y="5564265"/>
            <a:ext cx="5632408" cy="8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istregrgb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3950" y="5877272"/>
            <a:ext cx="1200045" cy="8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5733256"/>
            <a:ext cx="452890" cy="974447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sp>
        <p:nvSpPr>
          <p:cNvPr id="12" name="Rettangolo 11"/>
          <p:cNvSpPr/>
          <p:nvPr/>
        </p:nvSpPr>
        <p:spPr>
          <a:xfrm>
            <a:off x="934513" y="4236890"/>
            <a:ext cx="70086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“Il contributo </a:t>
            </a:r>
            <a:r>
              <a:rPr lang="it-IT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delle Forze </a:t>
            </a:r>
            <a:r>
              <a:rPr lang="it-IT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Armate </a:t>
            </a:r>
            <a:endParaRPr lang="it-IT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ritannic Bold" panose="020B0903060703020204" pitchFamily="34" charset="0"/>
            </a:endParaRPr>
          </a:p>
          <a:p>
            <a:pPr algn="ctr"/>
            <a:r>
              <a:rPr lang="it-IT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al progetto </a:t>
            </a:r>
            <a:r>
              <a:rPr lang="it-IT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Giov@ni</a:t>
            </a:r>
            <a:r>
              <a:rPr lang="it-IT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 &amp; Web </a:t>
            </a:r>
            <a:r>
              <a:rPr lang="it-IT" sz="3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ritannic Bold" panose="020B0903060703020204" pitchFamily="34" charset="0"/>
              </a:rPr>
              <a:t>"</a:t>
            </a:r>
            <a:endParaRPr lang="it-IT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723996" y="1124744"/>
            <a:ext cx="3840603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 extrusionH="57150">
              <a:bevelT w="27940" h="12700" prst="coolSlant"/>
              <a:contourClr>
                <a:srgbClr val="DDDDDD"/>
              </a:contourClr>
            </a:sp3d>
          </a:bodyPr>
          <a:lstStyle/>
          <a:p>
            <a:pPr algn="ctr"/>
            <a:r>
              <a:rPr lang="it-IT" sz="4000" b="1" cap="none" spc="150" dirty="0" err="1" smtClean="0">
                <a:ln w="11430"/>
                <a:solidFill>
                  <a:srgbClr val="F8F8F8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Giov@ni</a:t>
            </a:r>
            <a:r>
              <a:rPr lang="it-IT" sz="4000" b="1" cap="none" spc="150" dirty="0" smtClean="0">
                <a:ln w="11430"/>
                <a:solidFill>
                  <a:srgbClr val="F8F8F8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&amp; Web</a:t>
            </a:r>
            <a:endParaRPr lang="it-IT" sz="4000" b="1" cap="none" spc="150" dirty="0">
              <a:ln w="11430"/>
              <a:solidFill>
                <a:srgbClr val="F8F8F8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91680" y="5906685"/>
            <a:ext cx="5544616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l’attenzione</a:t>
            </a:r>
            <a:endParaRPr lang="it-IT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5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-740363" y="2852936"/>
            <a:ext cx="10501354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SCUOLA TELECOMUNICAZIONI</a:t>
            </a:r>
            <a:endParaRPr lang="it-IT" sz="3200" b="1" i="1" dirty="0">
              <a:solidFill>
                <a:srgbClr val="FF9933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37312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sp>
        <p:nvSpPr>
          <p:cNvPr id="12" name="Rettangolo 11"/>
          <p:cNvSpPr/>
          <p:nvPr/>
        </p:nvSpPr>
        <p:spPr>
          <a:xfrm>
            <a:off x="1331640" y="6381328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7408" y="6334438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899592" y="6165304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6543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-schiappacasse\Desktop\IMMAGINI\stelmilit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37000"/>
                    </a14:imgEffect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7" t="2865" r="1184" b="2597"/>
          <a:stretch/>
        </p:blipFill>
        <p:spPr bwMode="auto">
          <a:xfrm>
            <a:off x="607223" y="1124744"/>
            <a:ext cx="7929617" cy="50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sp>
        <p:nvSpPr>
          <p:cNvPr id="8" name="Rettangolo 7"/>
          <p:cNvSpPr/>
          <p:nvPr/>
        </p:nvSpPr>
        <p:spPr>
          <a:xfrm>
            <a:off x="1151620" y="6329363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sistregrgb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4799" y="635624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07191" y="764704"/>
            <a:ext cx="7929618" cy="514351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2400" b="1" dirty="0" smtClean="0">
                <a:ln>
                  <a:solidFill>
                    <a:schemeClr val="accent2">
                      <a:satMod val="14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Assicura la preparazione specialistica avanzata del personale militare e civile della Difesa nel campo delle TLC, dell’Informatica e della Sicurezza Informatica, comprendendo in questo la teoria, la pratica sugli apparati, i laboratori e le procedure.</a:t>
            </a:r>
          </a:p>
          <a:p>
            <a:pPr algn="just"/>
            <a:r>
              <a:rPr lang="it-IT" sz="2400" b="1" dirty="0" smtClean="0">
                <a:ln>
                  <a:solidFill>
                    <a:schemeClr val="accent2">
                      <a:satMod val="14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 richiesta, possono accedere ai Corsi anche i Corpi Armati dello Stato e personale straniero.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-722697" y="306854"/>
            <a:ext cx="10501354" cy="5847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819568" y="632936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-612576" y="-1911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 SCUOLA TELECOMUNICAZIONI </a:t>
            </a:r>
            <a:endParaRPr lang="it-IT" sz="1200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031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6" name="Connettore 1 5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17696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xmlns="" val="525382995"/>
              </p:ext>
            </p:extLst>
          </p:nvPr>
        </p:nvGraphicFramePr>
        <p:xfrm>
          <a:off x="1367643" y="1268760"/>
          <a:ext cx="6804755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Immagine 8" descr="UNIGE.gif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31773">
            <a:off x="5720454" y="3822190"/>
            <a:ext cx="396045" cy="54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14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0786" y="4479136"/>
            <a:ext cx="449580" cy="4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722910" y="764704"/>
            <a:ext cx="7882079" cy="120032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6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SETTORI ATTIVITA’ FORMATIVA DELLA SCUOLA</a:t>
            </a:r>
            <a:endParaRPr lang="it-IT" sz="36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-684584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 SCUOLA TELECOMUNICAZIONI </a:t>
            </a:r>
            <a:endParaRPr lang="it-IT" sz="1200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9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3705" y="7869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Alcuni Dati Statistici 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Group 9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04780367"/>
              </p:ext>
            </p:extLst>
          </p:nvPr>
        </p:nvGraphicFramePr>
        <p:xfrm>
          <a:off x="755577" y="714196"/>
          <a:ext cx="7416821" cy="5451109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1079472"/>
                <a:gridCol w="2612293"/>
                <a:gridCol w="1862528"/>
                <a:gridCol w="1862528"/>
              </a:tblGrid>
              <a:tr h="3977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ANNO</a:t>
                      </a: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STUDENTI</a:t>
                      </a: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u="none" strike="noStrike" cap="none" normalizeH="0" baseline="0" dirty="0" err="1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N°</a:t>
                      </a:r>
                      <a:r>
                        <a:rPr kumimoji="0" lang="it-IT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CORSI</a:t>
                      </a: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0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N° SESSIONI</a:t>
                      </a:r>
                      <a:endParaRPr kumimoji="0" 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2003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1.138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41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123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2004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1.078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42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159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2005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750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53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142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2006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980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52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141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2007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1.139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54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135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2008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959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59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97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2009</a:t>
                      </a:r>
                      <a:endParaRPr kumimoji="0" 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1.007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65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124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2010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1.236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58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104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2011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1.018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62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102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2012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860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45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98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2013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kern="1200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1.118</a:t>
                      </a:r>
                      <a:endParaRPr kumimoji="0" lang="it-IT" sz="2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it-IT" sz="24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136</a:t>
                      </a:r>
                      <a:endParaRPr kumimoji="0" lang="it-IT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</a:endParaRPr>
                    </a:p>
                  </a:txBody>
                  <a:tcPr marL="90488" marR="90488" marT="44450" marB="4445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-900608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 SCUOLA TELECOMUNICAZIONI </a:t>
            </a:r>
            <a:endParaRPr lang="it-IT" sz="1200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38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401339" y="369877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SIMPOSIO CYBER DEFENCE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Cyber Defence Symposium alla Scuola Telecomunicazioni delle Forze Armate "/>
          <p:cNvPicPr>
            <a:picLocks noChangeAspect="1" noChangeArrowheads="1"/>
          </p:cNvPicPr>
          <p:nvPr/>
        </p:nvPicPr>
        <p:blipFill>
          <a:blip r:embed="rId6" cstate="print"/>
          <a:srcRect l="8435" r="4052" b="20422"/>
          <a:stretch>
            <a:fillRect/>
          </a:stretch>
        </p:blipFill>
        <p:spPr bwMode="auto">
          <a:xfrm>
            <a:off x="827584" y="1340768"/>
            <a:ext cx="7272808" cy="4381210"/>
          </a:xfrm>
          <a:prstGeom prst="rect">
            <a:avLst/>
          </a:prstGeom>
          <a:noFill/>
        </p:spPr>
      </p:pic>
      <p:sp>
        <p:nvSpPr>
          <p:cNvPr id="12" name="Rettangolo 11"/>
          <p:cNvSpPr/>
          <p:nvPr/>
        </p:nvSpPr>
        <p:spPr>
          <a:xfrm>
            <a:off x="-684584" y="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 SCUOLA TELECOMUNICAZIONI </a:t>
            </a:r>
            <a:endParaRPr lang="it-IT" sz="1200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36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69368" y="2970751"/>
            <a:ext cx="7057325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PROGETTO </a:t>
            </a:r>
            <a:r>
              <a:rPr lang="it-IT" sz="3200" b="1" i="1" dirty="0" err="1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GIOV@NI</a:t>
            </a:r>
            <a:r>
              <a:rPr lang="it-IT" sz="3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&amp; WEB  </a:t>
            </a:r>
            <a:endParaRPr lang="it-IT" sz="3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971600" y="1916832"/>
            <a:ext cx="7416824" cy="6463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971600" y="263691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57" name="AutoShape 9" descr="data:image/jpeg;base64,/9j/4AAQSkZJRgABAQAAAQABAAD/2wCEAAkGBxQQEhQUEBQUFBQUFBAUFBQPFA8UFBAPFBQWFhQUFBQYHCggGBolHBQVITEhJSkrLi4uFx8zODMsNygtLisBCgoKDg0OGhAQGiwkHCQsLCwsLCwsLCwsLCwsLCwsLCwsLCwsLCwtLCwsLCwsLCwsLCwsLCwsLCwsLCwsLCwsLP/AABEIAL4BCgMBIgACEQEDEQH/xAAcAAACAwEBAQEAAAAAAAAAAAADBAABAgUGBwj/xAA9EAABBAADBAcFBgYBBQAAAAABAAIDEQQhMQUSQVEGE2FxgZGhIjKx0fAHUmJyweEUI0KCkvHCJFNjc4P/xAAZAQEAAwEBAAAAAAAAAAAAAAAAAQIDBAX/xAAnEQADAAICAgIABgMAAAAAAAAAAQIDESExBBJBUQUTIjJCYRSBkf/aAAwDAQACEQMRAD8A+PAIgCyEQKyJKpRqolaYpAWFqZAQok01lraUSZCu1vcpQtV9AFGw2nGwrOGanW5K8yBXqVGwWmXrcLVZTyDDYKVSNATKDLFau544IE5WXopBhc07HDWqIFVR8sFMYBot0qVF1LQFlBknA0zWZgSgtjzVHTBRzRGttF6paEaepIBzEIDNNNjPFa6oKPUGN2wrbEi0qCvogm6gOhzTChRrYBxR0iUqASmM2kyLIm3fdbr48lDalbZI5S4WNxIcS1hFc+fcgYvbD3ggANB5WTXeufvFcmbP7cSQGdhz2ebfmsfw7uXqEO1LXKAoatKwtALRIkGtsCKyG0xHhldQwAjKdhWJMNuo0C1laAZrbWhFa0xZ3s1qDNbpRGutW8WqY1SAjRaYAWIwiLRIgipS1FIIoorQFKK6UIQkpYaM0QBQtQFKiFaiAgCuloBMxw2EIEyVAtSNorIQkvdUpbfK1ot7g0fiIC87tjaXWHcYaZxP3/2WeTKoXJBe0tr3bYjlxdz/AC9nauOSiUOfxQyF5927e2ClFFFQEUUUQBwUViCEWMrREjUb6TcDrSsTLR3SBopdE8AJLJZTGHjXLa6yuvhWZK8csEeyisFmaPO1VCxaNcgy6OghtcmpdFiGHmpc88AJEiuaqpFYrlRfdzVozmIZCE7KUVKwEBYRGMtYATmHFICDD0sviTokCG8hRsCIjVug5Ij2rcQQkE2FGYayRVy9pbTZDrm7g0a+PIKHSS2wHmaMycq1J4Beex21rNRZD7x1PcEnj9qPm1NN+63Tx5pIlceTyG+JBc5JNuJPaTaFaslUuYgiipRARRRRARUrUQB2orVhgRAFqkSEjkpau0K0xCtF9A0xi6OGeQEGMBONjyW8T9AMDYVgUssFLS3IJSitUgLtbY5AjsZLaAZtCesgo+Hwj5PcaT26DzKiqUrbegpbekLrca6sXRuZ33B3uP6AplnRV/8AXIwflDnfGlg/Lwr+SNVgyP4OIjcF6SLo9EwAk755E16BOYWRjDXVMLDwLGEijqCc/Vc1/iWJdJs2nw7Z4priiNXvOtwTj7eHj43ut3CRlRIboc1iWeKHOFsYYao0N4djhqD26FVr8Tx64TJXiVvk8SVbpWtFvIaBqXGguxt7aDZ90Zb7ct4BrbYeDj2Hie1G2Js/ASljMU2V0hdcZxEe7hpCcvZbZvsLwLvQWtv8yPylf38GVYaVep4bavSH+mAf3n/iP1K8zI8kkkkk6k8Svpv2kfZx/CxnFYMfy22ZoRZETf8AuR/gHEcNRldfLyud5Xk5ZjS1wS1SiiqQRUrVICKKKICKKKkBFFFFJA2FsJaytCQ81dWiRgtRYUqMQexWMSRwHqrK0DrRmk9FLkuB/Hu5D1+a23aThwHkfmtZzyiT0Mb1tefZtdw4N9fmvY9A9iv2o2XdkjY6ItDmu37LXA04AXlkR4LVeRHywc9Sl9AH2YyccRH20x5/VcTbXRJ+FlDHSNc0sDw8NLbzII3bOYI58Qj8rElt0TMVT0keaAvT0T+G2RI/k0fi18gulh8O2P3KJ5kiz4/omoxQ1GfavNzfib6xr/bO7H4i/mc6HBxs19p3N2ngE9E8nhXLJYEO/wB/ojSuEbS42ABZ46ch6Lzcma8j3T2zriJlcLSDxzEaGvNEknc+hZPPUkhcfA7SL7e+O2A5AGnefFdMdIWNFMj7i4jJV9Psn3QyzDF3AD8x+u1OR7PB96Vg8yuG/HmQAuNdgSzZQTkTxzvgnBHsz2EXR+M+/LyzZX62jx9G8PXtOLh2vIy/tIXknF3Bx8+Sj8VI26cfNXVL6M6VfZ7OLYWGjNtaxpJAugSK5k2V5zpxA2OWPdO8C13I0bH14LhT7SkN28/NczE4txIsnIq7/UtGfXyfU+hm2evjMUht7BXtZ78WmfOtD3jmvjf2ndFhs7FfyhWHmBfEM6YRQki8CQR2OHJeg2dtk4eWORurSLH3mn3m+Iv0XvOnGx27UwRayi+my4d3/krIXycDu+N8FrivXZz5o30fnNUrcCMiCCLBByII1BHAql1nIRRRRARRRQC9NeQ1KApRdbBbBkkzdTB+LN3+PzXbwuxIo863zzfn5DRbxgqv6GjzWC2bJLm0U37zsh4c/BdEbBbxe7yC9JuWEHqV0Lx5X9ltHiLVWqUXAVNWosqIDSiyogNWvefYtjjHtJrAabNHI0g8S0b7fHI+q8Cu90ExQi2hhHuNATMBPIP9n/korpkz2fqAuP1a8T9oMZL8ORxbO3Ma0YiP1817SQeK8l9oGX8OeckjePGNx4flXHk/azqw/vR5PDMrUVw0r6GiPuAhCdGeHf6futMPPP42uJnpmtyvXP4rmdIJhTY+LiCfytOXrXkuwKSo2K2Rxkfe8SK1prRoKUx3tkX1orDbODILP9VEeC8ptDFBslfVL0u3Mf1bd00N3g3TLvXlNiYUYqZ0kguNlgA6Odx7wt8a7p9GOR9SuzTtrtqrRcHtEHO+Og+FL0UmDjqm0AOAGnhwXLxuzG8KJ8jXYdUVy/gOKXyGjx9jLx8NB8fNVLjLyP1lkFx3wvA9g6ah408R+65mJx8jD/MYQOYzHmFpMb6M6vXZ3pcTn6JeWQHPl8VxW7Uvme4Ep7DbOxGI92NwbzdTR6qznXZn7e3XJiGYudlnmF9d6CYknDdW8+1ESP8A5uNt/Uf2rw+B2GIAC8tvv0+a7PRragZiWt0bICzx1b6iv7lm7TfBp+W1PPZ5L7WOjww2IE8Y/l4guLgNGYgZv/y97v3l4VfeumuHjxOGljeWtAbvCR5psb25tdff6Er4ThoHSODWNLnHgOHedAO1dmJulo4Ms6YNbhic87rAXHkPrJem2f0VGs5v8DLAHe7U+FLtRYZsYpjQ0cmiv9rtjx2+zPR5nCdG3HOU1+FuZ89Au1hMAyL3Ggdurj4nNPgqhmuqMcz0iUjDGJiKG1Igmd6lbZIF8dIBaizvQN5AfO1FFF5RUtUrUQEUUUQERIXlrgRqCCO8HJDVhAfrHZuK6+CKQH342Py7Wglef+0Flsw5uqxGfKjDKFr7P8QX7Nw29lTC3vDXOA+Cr7Q37uGjdyng9SW5eBXFXTR1RxaZ5dw1+eYrT67Fl44Aftnn6FBOMrIcvPI/ssSY48Bz1XHo9TY5FI0EF97o13c8v1Qts9LMJA2mSb7/ALoBG6ObuXdquYcS/Pkf1/2hCMWSQ0myQSBl9Zq8pLsztNvg4bWS495c/eZCTm4ii/sbfcu7h8KMMQyh1f8ASRoQtmUUALoHj6KPlyp2Y5a5q9U3x8FZhLn5OmGZXl8eB5Ln4+rNHOxpQ7SfRY/iCNDl9fokZ5MzZ1vmVWZL1XBqQb2uoaDlyKw+DLPP6CAzEAucCeAAHZz9SmmSGjpxy1zvT0WnKM+GYwc5iPsBp7HNseeo812YdvsOTwWO8C0n83zXJMfnwQsRDd+vequU+yU2uje3dttaPe9QuXs/rXyMlcN1jXB4s08uaQW5cBYC5UxDJN7daS08RYtd3A4vrGhwyu7HIjVen4nj46Wn2cWbLTY/i8S6Y/zTvdhHsjwQcJh2x5Ma1oP3QBa2wIzV6kzMrSRyvkIwoMoRAsvKkC7gqCKslqkkpsiPG60uWqmvpCS8Q5L9cqxU2SQ61UqtEHk1FFS8wqWooogLUVK0BFYVK2ahAfozoPMBs/Dta0uqPM6AEkk6nmUv9qGJ/wClhbxdiMPkBpQc7X+1D6CYqsBCyiXU7KwNXGtUp9puLAOFZxD5ZAHV/TH1d0P/AGrib5Z2yujzIxJaQTX1mqfj+JHLIDwQxOCO/wD2hOkHHn6cFho7NhjjN45jktRzAnM5IUbAdPDvU6nMcste4fNOCdsahja6yTVXn3fQVxRh/ChrzyAPklHt4afPRavdAI5fQUAbniq/04LkYs8/q03JjxxP0FysXtBpfQzPZy8OKvEspdIDNAXPaWndq8xyPYmIhINadV5NyPheqzLPpz5dnaiyTirWnJRaNxY0aXRHB1g+qrE7Qaxt3zPefqvJLzSteKdR7eR7ClMFgWGUteN9rmmt8k7pFaeBKvixK6S6KZMjlbRxH4jeJLud+Vr0Wx4HMjbvZE24jlenpSOzZkMbrDM+G8XOruBKeAXsYMH5b2zhb2SII4astC0SugqYJKwXJwAAJSQZoEUCoHKqQ5CpJNyPQyUAvVOkU6GwWO0XPtO4l2SR3lja5B5tRRWvPKEUUUUEkUUUQFrcA9oLCZwOHc8ndF1V6ZX/AKU6b6B906CRNbhYi3NxFkhj7yJy3h4LxPTvbDZMcGCgIo6JG/77yHOB3s9AzzWNjbalw8Bia2OyT7TmhxAPK8viuHPgSZDI0j2veDrz7QRxVF4eTmmjo/NXGjqF3s5EZgV4qMn0Lm33ei5bHFtj/Enl2Jtkp0B5ZHupcbjR1qtnQdjA0eyw9nihnFTP0AHeUlHiH5A9g+Nfr5LpQ4sDX052qOdfBdPfyDaJTmXA9hRJsdQ3XNrushMmRjhkeS5WMxYZkBahL2fRLfquxXEva7t7CkuqN1GAOZPyCsykn2qF8OSYiocV0Lg53+plxQuaM23zLa+BzQpsY0nd9KIOSZfi6CVdJvvbu67za7wbtTC9nyKelwZZiWXqPNdfYuGLnGQihW62+I1J9B5I4is2n8NkvTxeIsde29nLeVtaF8TDmhOyT0rwlZXArrM0ZEiLCbKUtNYfJSBiQJfczWsTNklYsRmoQGzGk5jSaMyRxLrUobFJJM1q1kxWtBtItgXlFpbdTtqdWqOdg8cotCMrXUGsgT2AOyXm6IMKIv8ADO5HxGixJGWk3w4i6KaBlRRRAReg6Ox0xzubq8APmSvPr1WyIy2FoOuZ8ySPiujxlu9gdVEX9cOPootxvLTY9dCOIK7LTctLsldndxGEi6nMA2MuxeWgwMj3O6n2gytdb5BO4mTeyG80cRvWPDKwPFNbLxZhB3AKrMZDxFrxH4mXFjdP/h3vNGSkujiyYl0ZqVpbpmdPREZjm8x+6JtAnEO9oFreN6u7OwKpMDG4D2QDzbYy5LWPDu521oyrMpelyjUuKZu3flkuS+ff0v1XTOyY+R77JQ37Or3XEfmAPyVv8K565KvOqFocIwe8L71meJtjcsW5ooG7BOeqMdnPOsg8G/umcNgmszsudzPDuCtHiZHX6uitZZ1pCz9mXo8+LQfgQm8FhRHndnSzwHYEZQLvnBjl7SMnTYy2WlbsQeCWJVWtdFRh0qGHIe8paEjAyWnT8kqXKt5CAj32sNWbUtAEL0MlRYlNBCTTnUhOmCVmnSwlWTyA6QkU61JxuRFHuScBqPG9LAojSuOWVHBIiRlJhyYYaC1TJMyRtJzaPgqds9vAkeqwTmmYnEppPtAXZss2DvAixeRul2oJ0CsltkVZrWJ9egPMday6QKNcKShdmtnWgPNNqLEOiIrIgpXapVvBAFD1SwrtAXau1lS0BasFZUQBC1DKM1CehBlWqUQsRRRRARRRRARYlOSt7qSEshKrVaAPFsQImroMG8EAMorCl8gtjaWesVSypfeVHRJywiIYKslc+yoQOROtS1rQKsqAcPTOHdZSDUxA6leWDrtCNJIKScJtHEdrpT+iTD5EBzkxim7qTc9VoDsE9IzpzSSiTFqyp6BpspR4ktGbKdDaV55BAVHOpClNFEHtBW2ChItFyA9tFbZmVCYDKlFCrEG2vVOKUfKUSJ5OqhUhoJatZWgVJJFFZWH6FAXatDiC1uoBfFP4BLtanMSzJLLG+yRiMgBJzvRmFBlaqU9oCTis0mAxX1awYP/Z"/>
          <p:cNvSpPr>
            <a:spLocks noChangeAspect="1" noChangeArrowheads="1"/>
          </p:cNvSpPr>
          <p:nvPr/>
        </p:nvSpPr>
        <p:spPr bwMode="auto">
          <a:xfrm>
            <a:off x="155575" y="-2452688"/>
            <a:ext cx="7153275" cy="5114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9" name="AutoShape 11" descr="data:image/jpeg;base64,/9j/4AAQSkZJRgABAQAAAQABAAD/2wCEAAkGBxQQEhQUEBQUFBQUFBAUFBQPFA8UFBAPFBQWFhQUFBQYHCggGBolHBQVITEhJSkrLi4uFx8zODMsNygtLisBCgoKDg0OGhAQGiwkHCQsLCwsLCwsLCwsLCwsLCwsLCwsLCwsLCwtLCwsLCwsLCwsLCwsLCwsLCwsLCwsLCwsLP/AABEIAL4BCgMBIgACEQEDEQH/xAAcAAACAwEBAQEAAAAAAAAAAAADBAABAgUGBwj/xAA9EAABBAADBAcFBgYBBQAAAAABAAIDEQQhMQUSQVEGE2FxgZGhIjKx0fAHUmJyweEUI0KCkvHCJFNjc4P/xAAZAQEAAwEBAAAAAAAAAAAAAAAAAQIDBAX/xAAnEQADAAICAgIABgMAAAAAAAAAAQIDESExBBJBUQUTIjJCYRSBkf/aAAwDAQACEQMRAD8A+PAIgCyEQKyJKpRqolaYpAWFqZAQok01lraUSZCu1vcpQtV9AFGw2nGwrOGanW5K8yBXqVGwWmXrcLVZTyDDYKVSNATKDLFau544IE5WXopBhc07HDWqIFVR8sFMYBot0qVF1LQFlBknA0zWZgSgtjzVHTBRzRGttF6paEaepIBzEIDNNNjPFa6oKPUGN2wrbEi0qCvogm6gOhzTChRrYBxR0iUqASmM2kyLIm3fdbr48lDalbZI5S4WNxIcS1hFc+fcgYvbD3ggANB5WTXeufvFcmbP7cSQGdhz2ebfmsfw7uXqEO1LXKAoatKwtALRIkGtsCKyG0xHhldQwAjKdhWJMNuo0C1laAZrbWhFa0xZ3s1qDNbpRGutW8WqY1SAjRaYAWIwiLRIgipS1FIIoorQFKK6UIQkpYaM0QBQtQFKiFaiAgCuloBMxw2EIEyVAtSNorIQkvdUpbfK1ot7g0fiIC87tjaXWHcYaZxP3/2WeTKoXJBe0tr3bYjlxdz/AC9nauOSiUOfxQyF5927e2ClFFFQEUUUQBwUViCEWMrREjUb6TcDrSsTLR3SBopdE8AJLJZTGHjXLa6yuvhWZK8csEeyisFmaPO1VCxaNcgy6OghtcmpdFiGHmpc88AJEiuaqpFYrlRfdzVozmIZCE7KUVKwEBYRGMtYATmHFICDD0sviTokCG8hRsCIjVug5Ij2rcQQkE2FGYayRVy9pbTZDrm7g0a+PIKHSS2wHmaMycq1J4Beex21rNRZD7x1PcEnj9qPm1NN+63Tx5pIlceTyG+JBc5JNuJPaTaFaslUuYgiipRARRRRARUrUQB2orVhgRAFqkSEjkpau0K0xCtF9A0xi6OGeQEGMBONjyW8T9AMDYVgUssFLS3IJSitUgLtbY5AjsZLaAZtCesgo+Hwj5PcaT26DzKiqUrbegpbekLrca6sXRuZ33B3uP6AplnRV/8AXIwflDnfGlg/Lwr+SNVgyP4OIjcF6SLo9EwAk755E16BOYWRjDXVMLDwLGEijqCc/Vc1/iWJdJs2nw7Z4priiNXvOtwTj7eHj43ut3CRlRIboc1iWeKHOFsYYao0N4djhqD26FVr8Tx64TJXiVvk8SVbpWtFvIaBqXGguxt7aDZ90Zb7ct4BrbYeDj2Hie1G2Js/ASljMU2V0hdcZxEe7hpCcvZbZvsLwLvQWtv8yPylf38GVYaVep4bavSH+mAf3n/iP1K8zI8kkkkk6k8Svpv2kfZx/CxnFYMfy22ZoRZETf8AuR/gHEcNRldfLyud5Xk5ZjS1wS1SiiqQRUrVICKKKICKKKkBFFFFJA2FsJaytCQ81dWiRgtRYUqMQexWMSRwHqrK0DrRmk9FLkuB/Hu5D1+a23aThwHkfmtZzyiT0Mb1tefZtdw4N9fmvY9A9iv2o2XdkjY6ItDmu37LXA04AXlkR4LVeRHywc9Sl9AH2YyccRH20x5/VcTbXRJ+FlDHSNc0sDw8NLbzII3bOYI58Qj8rElt0TMVT0keaAvT0T+G2RI/k0fi18gulh8O2P3KJ5kiz4/omoxQ1GfavNzfib6xr/bO7H4i/mc6HBxs19p3N2ngE9E8nhXLJYEO/wB/ojSuEbS42ABZ46ch6Lzcma8j3T2zriJlcLSDxzEaGvNEknc+hZPPUkhcfA7SL7e+O2A5AGnefFdMdIWNFMj7i4jJV9Psn3QyzDF3AD8x+u1OR7PB96Vg8yuG/HmQAuNdgSzZQTkTxzvgnBHsz2EXR+M+/LyzZX62jx9G8PXtOLh2vIy/tIXknF3Bx8+Sj8VI26cfNXVL6M6VfZ7OLYWGjNtaxpJAugSK5k2V5zpxA2OWPdO8C13I0bH14LhT7SkN28/NczE4txIsnIq7/UtGfXyfU+hm2evjMUht7BXtZ78WmfOtD3jmvjf2ndFhs7FfyhWHmBfEM6YRQki8CQR2OHJeg2dtk4eWORurSLH3mn3m+Iv0XvOnGx27UwRayi+my4d3/krIXycDu+N8FrivXZz5o30fnNUrcCMiCCLBByII1BHAql1nIRRRRARRRQC9NeQ1KApRdbBbBkkzdTB+LN3+PzXbwuxIo863zzfn5DRbxgqv6GjzWC2bJLm0U37zsh4c/BdEbBbxe7yC9JuWEHqV0Lx5X9ltHiLVWqUXAVNWosqIDSiyogNWvefYtjjHtJrAabNHI0g8S0b7fHI+q8Cu90ExQi2hhHuNATMBPIP9n/korpkz2fqAuP1a8T9oMZL8ORxbO3Ma0YiP1817SQeK8l9oGX8OeckjePGNx4flXHk/azqw/vR5PDMrUVw0r6GiPuAhCdGeHf6futMPPP42uJnpmtyvXP4rmdIJhTY+LiCfytOXrXkuwKSo2K2Rxkfe8SK1prRoKUx3tkX1orDbODILP9VEeC8ptDFBslfVL0u3Mf1bd00N3g3TLvXlNiYUYqZ0kguNlgA6Odx7wt8a7p9GOR9SuzTtrtqrRcHtEHO+Og+FL0UmDjqm0AOAGnhwXLxuzG8KJ8jXYdUVy/gOKXyGjx9jLx8NB8fNVLjLyP1lkFx3wvA9g6ah408R+65mJx8jD/MYQOYzHmFpMb6M6vXZ3pcTn6JeWQHPl8VxW7Uvme4Ep7DbOxGI92NwbzdTR6qznXZn7e3XJiGYudlnmF9d6CYknDdW8+1ESP8A5uNt/Uf2rw+B2GIAC8tvv0+a7PRragZiWt0bICzx1b6iv7lm7TfBp+W1PPZ5L7WOjww2IE8Y/l4guLgNGYgZv/y97v3l4VfeumuHjxOGljeWtAbvCR5psb25tdff6Er4ThoHSODWNLnHgOHedAO1dmJulo4Ms6YNbhic87rAXHkPrJem2f0VGs5v8DLAHe7U+FLtRYZsYpjQ0cmiv9rtjx2+zPR5nCdG3HOU1+FuZ89Au1hMAyL3Ggdurj4nNPgqhmuqMcz0iUjDGJiKG1Igmd6lbZIF8dIBaizvQN5AfO1FFF5RUtUrUQEUUUQERIXlrgRqCCO8HJDVhAfrHZuK6+CKQH342Py7Wglef+0Flsw5uqxGfKjDKFr7P8QX7Nw29lTC3vDXOA+Cr7Q37uGjdyng9SW5eBXFXTR1RxaZ5dw1+eYrT67Fl44Aftnn6FBOMrIcvPI/ssSY48Bz1XHo9TY5FI0EF97o13c8v1Qts9LMJA2mSb7/ALoBG6ObuXdquYcS/Pkf1/2hCMWSQ0myQSBl9Zq8pLsztNvg4bWS495c/eZCTm4ii/sbfcu7h8KMMQyh1f8ASRoQtmUUALoHj6KPlyp2Y5a5q9U3x8FZhLn5OmGZXl8eB5Ln4+rNHOxpQ7SfRY/iCNDl9fokZ5MzZ1vmVWZL1XBqQb2uoaDlyKw+DLPP6CAzEAucCeAAHZz9SmmSGjpxy1zvT0WnKM+GYwc5iPsBp7HNseeo812YdvsOTwWO8C0n83zXJMfnwQsRDd+vequU+yU2uje3dttaPe9QuXs/rXyMlcN1jXB4s08uaQW5cBYC5UxDJN7daS08RYtd3A4vrGhwyu7HIjVen4nj46Wn2cWbLTY/i8S6Y/zTvdhHsjwQcJh2x5Ma1oP3QBa2wIzV6kzMrSRyvkIwoMoRAsvKkC7gqCKslqkkpsiPG60uWqmvpCS8Q5L9cqxU2SQ61UqtEHk1FFS8wqWooogLUVK0BFYVK2ahAfozoPMBs/Dta0uqPM6AEkk6nmUv9qGJ/wClhbxdiMPkBpQc7X+1D6CYqsBCyiXU7KwNXGtUp9puLAOFZxD5ZAHV/TH1d0P/AGrib5Z2yujzIxJaQTX1mqfj+JHLIDwQxOCO/wD2hOkHHn6cFho7NhjjN45jktRzAnM5IUbAdPDvU6nMcste4fNOCdsahja6yTVXn3fQVxRh/ChrzyAPklHt4afPRavdAI5fQUAbniq/04LkYs8/q03JjxxP0FysXtBpfQzPZy8OKvEspdIDNAXPaWndq8xyPYmIhINadV5NyPheqzLPpz5dnaiyTirWnJRaNxY0aXRHB1g+qrE7Qaxt3zPefqvJLzSteKdR7eR7ClMFgWGUteN9rmmt8k7pFaeBKvixK6S6KZMjlbRxH4jeJLud+Vr0Wx4HMjbvZE24jlenpSOzZkMbrDM+G8XOruBKeAXsYMH5b2zhb2SII4astC0SugqYJKwXJwAAJSQZoEUCoHKqQ5CpJNyPQyUAvVOkU6GwWO0XPtO4l2SR3lja5B5tRRWvPKEUUUUEkUUUQFrcA9oLCZwOHc8ndF1V6ZX/AKU6b6B906CRNbhYi3NxFkhj7yJy3h4LxPTvbDZMcGCgIo6JG/77yHOB3s9AzzWNjbalw8Bia2OyT7TmhxAPK8viuHPgSZDI0j2veDrz7QRxVF4eTmmjo/NXGjqF3s5EZgV4qMn0Lm33ei5bHFtj/Enl2Jtkp0B5ZHupcbjR1qtnQdjA0eyw9nihnFTP0AHeUlHiH5A9g+Nfr5LpQ4sDX052qOdfBdPfyDaJTmXA9hRJsdQ3XNrushMmRjhkeS5WMxYZkBahL2fRLfquxXEva7t7CkuqN1GAOZPyCsykn2qF8OSYiocV0Lg53+plxQuaM23zLa+BzQpsY0nd9KIOSZfi6CVdJvvbu67za7wbtTC9nyKelwZZiWXqPNdfYuGLnGQihW62+I1J9B5I4is2n8NkvTxeIsde29nLeVtaF8TDmhOyT0rwlZXArrM0ZEiLCbKUtNYfJSBiQJfczWsTNklYsRmoQGzGk5jSaMyRxLrUobFJJM1q1kxWtBtItgXlFpbdTtqdWqOdg8cotCMrXUGsgT2AOyXm6IMKIv8ADO5HxGixJGWk3w4i6KaBlRRRAReg6Ox0xzubq8APmSvPr1WyIy2FoOuZ8ySPiujxlu9gdVEX9cOPootxvLTY9dCOIK7LTctLsldndxGEi6nMA2MuxeWgwMj3O6n2gytdb5BO4mTeyG80cRvWPDKwPFNbLxZhB3AKrMZDxFrxH4mXFjdP/h3vNGSkujiyYl0ZqVpbpmdPREZjm8x+6JtAnEO9oFreN6u7OwKpMDG4D2QDzbYy5LWPDu521oyrMpelyjUuKZu3flkuS+ff0v1XTOyY+R77JQ37Or3XEfmAPyVv8K565KvOqFocIwe8L71meJtjcsW5ooG7BOeqMdnPOsg8G/umcNgmszsudzPDuCtHiZHX6uitZZ1pCz9mXo8+LQfgQm8FhRHndnSzwHYEZQLvnBjl7SMnTYy2WlbsQeCWJVWtdFRh0qGHIe8paEjAyWnT8kqXKt5CAj32sNWbUtAEL0MlRYlNBCTTnUhOmCVmnSwlWTyA6QkU61JxuRFHuScBqPG9LAojSuOWVHBIiRlJhyYYaC1TJMyRtJzaPgqds9vAkeqwTmmYnEppPtAXZss2DvAixeRul2oJ0CsltkVZrWJ9egPMday6QKNcKShdmtnWgPNNqLEOiIrIgpXapVvBAFD1SwrtAXau1lS0BasFZUQBC1DKM1CehBlWqUQsRRRRARRRRARYlOSt7qSEshKrVaAPFsQImroMG8EAMorCl8gtjaWesVSypfeVHRJywiIYKslc+yoQOROtS1rQKsqAcPTOHdZSDUxA6leWDrtCNJIKScJtHEdrpT+iTD5EBzkxim7qTc9VoDsE9IzpzSSiTFqyp6BpspR4ktGbKdDaV55BAVHOpClNFEHtBW2ChItFyA9tFbZmVCYDKlFCrEG2vVOKUfKUSJ5OqhUhoJatZWgVJJFFZWH6FAXatDiC1uoBfFP4BLtanMSzJLLG+yRiMgBJzvRmFBlaqU9oCTis0mAxX1awYP/Z"/>
          <p:cNvSpPr>
            <a:spLocks noChangeAspect="1" noChangeArrowheads="1"/>
          </p:cNvSpPr>
          <p:nvPr/>
        </p:nvSpPr>
        <p:spPr bwMode="auto">
          <a:xfrm>
            <a:off x="155575" y="-2452688"/>
            <a:ext cx="7153275" cy="5114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385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370940" y="0"/>
            <a:ext cx="6643687" cy="739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algn="ctr" eaLnBrk="0" hangingPunct="0">
              <a:lnSpc>
                <a:spcPct val="150000"/>
              </a:lnSpc>
              <a:tabLst>
                <a:tab pos="5314950" algn="l"/>
              </a:tabLst>
            </a:pPr>
            <a:r>
              <a:rPr lang="it-IT" sz="3200" b="1" i="1" dirty="0" smtClean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3200" b="1" i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fternoise\Desktop\NUOVO STEMMA SCUOLA DEFINITIVO copia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54" y="6298084"/>
            <a:ext cx="213837" cy="460098"/>
          </a:xfrm>
          <a:prstGeom prst="rect">
            <a:avLst/>
          </a:prstGeom>
          <a:noFill/>
          <a:effectLst>
            <a:outerShdw blurRad="368300" sx="104000" sy="104000" algn="ctr" rotWithShape="0">
              <a:prstClr val="black">
                <a:alpha val="59000"/>
              </a:prstClr>
            </a:outerShdw>
          </a:effectLst>
          <a:extLst/>
        </p:spPr>
      </p:pic>
      <p:cxnSp>
        <p:nvCxnSpPr>
          <p:cNvPr id="15" name="Connettore 1 14"/>
          <p:cNvCxnSpPr/>
          <p:nvPr/>
        </p:nvCxnSpPr>
        <p:spPr>
          <a:xfrm>
            <a:off x="575556" y="6237312"/>
            <a:ext cx="74168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51620" y="6358856"/>
            <a:ext cx="6840760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“Il contributo delle Forze Armate al progetto Giovani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&amp; Web </a:t>
            </a:r>
            <a:r>
              <a:rPr lang="it-IT" sz="1600" dirty="0" smtClean="0">
                <a:solidFill>
                  <a:srgbClr val="FFFF00"/>
                </a:solidFill>
                <a:latin typeface="Britannic Bold" panose="020B0903060703020204" pitchFamily="34" charset="0"/>
              </a:rPr>
              <a:t>"</a:t>
            </a:r>
            <a:endParaRPr lang="it-IT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ritannic Bold" panose="020B0903060703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7" name="Picture 2" descr="sistreg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6693" y="6266352"/>
            <a:ext cx="756592" cy="5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78" t="24850" r="54888" b="73071"/>
          <a:stretch/>
        </p:blipFill>
        <p:spPr bwMode="auto">
          <a:xfrm>
            <a:off x="755576" y="6217613"/>
            <a:ext cx="7416823" cy="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971600" y="1916832"/>
            <a:ext cx="7416824" cy="6463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it-IT" b="1" i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it-IT" b="1" i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" name="Diagramma 22"/>
          <p:cNvGraphicFramePr/>
          <p:nvPr/>
        </p:nvGraphicFramePr>
        <p:xfrm>
          <a:off x="971600" y="2420888"/>
          <a:ext cx="7776864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0" name="CasellaDiTesto 19"/>
          <p:cNvSpPr txBox="1"/>
          <p:nvPr/>
        </p:nvSpPr>
        <p:spPr>
          <a:xfrm>
            <a:off x="971600" y="2636912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57" name="AutoShape 9" descr="data:image/jpeg;base64,/9j/4AAQSkZJRgABAQAAAQABAAD/2wCEAAkGBxQQEhQUEBQUFBQUFBAUFBQPFA8UFBAPFBQWFhQUFBQYHCggGBolHBQVITEhJSkrLi4uFx8zODMsNygtLisBCgoKDg0OGhAQGiwkHCQsLCwsLCwsLCwsLCwsLCwsLCwsLCwsLCwtLCwsLCwsLCwsLCwsLCwsLCwsLCwsLCwsLP/AABEIAL4BCgMBIgACEQEDEQH/xAAcAAACAwEBAQEAAAAAAAAAAAADBAABAgUGBwj/xAA9EAABBAADBAcFBgYBBQAAAAABAAIDEQQhMQUSQVEGE2FxgZGhIjKx0fAHUmJyweEUI0KCkvHCJFNjc4P/xAAZAQEAAwEBAAAAAAAAAAAAAAAAAQIDBAX/xAAnEQADAAICAgIABgMAAAAAAAAAAQIDESExBBJBUQUTIjJCYRSBkf/aAAwDAQACEQMRAD8A+PAIgCyEQKyJKpRqolaYpAWFqZAQok01lraUSZCu1vcpQtV9AFGw2nGwrOGanW5K8yBXqVGwWmXrcLVZTyDDYKVSNATKDLFau544IE5WXopBhc07HDWqIFVR8sFMYBot0qVF1LQFlBknA0zWZgSgtjzVHTBRzRGttF6paEaepIBzEIDNNNjPFa6oKPUGN2wrbEi0qCvogm6gOhzTChRrYBxR0iUqASmM2kyLIm3fdbr48lDalbZI5S4WNxIcS1hFc+fcgYvbD3ggANB5WTXeufvFcmbP7cSQGdhz2ebfmsfw7uXqEO1LXKAoatKwtALRIkGtsCKyG0xHhldQwAjKdhWJMNuo0C1laAZrbWhFa0xZ3s1qDNbpRGutW8WqY1SAjRaYAWIwiLRIgipS1FIIoorQFKK6UIQkpYaM0QBQtQFKiFaiAgCuloBMxw2EIEyVAtSNorIQkvdUpbfK1ot7g0fiIC87tjaXWHcYaZxP3/2WeTKoXJBe0tr3bYjlxdz/AC9nauOSiUOfxQyF5927e2ClFFFQEUUUQBwUViCEWMrREjUb6TcDrSsTLR3SBopdE8AJLJZTGHjXLa6yuvhWZK8csEeyisFmaPO1VCxaNcgy6OghtcmpdFiGHmpc88AJEiuaqpFYrlRfdzVozmIZCE7KUVKwEBYRGMtYATmHFICDD0sviTokCG8hRsCIjVug5Ij2rcQQkE2FGYayRVy9pbTZDrm7g0a+PIKHSS2wHmaMycq1J4Beex21rNRZD7x1PcEnj9qPm1NN+63Tx5pIlceTyG+JBc5JNuJPaTaFaslUuYgiipRARRRRARUrUQB2orVhgRAFqkSEjkpau0K0xCtF9A0xi6OGeQEGMBONjyW8T9AMDYVgUssFLS3IJSitUgLtbY5AjsZLaAZtCesgo+Hwj5PcaT26DzKiqUrbegpbekLrca6sXRuZ33B3uP6AplnRV/8AXIwflDnfGlg/Lwr+SNVgyP4OIjcF6SLo9EwAk755E16BOYWRjDXVMLDwLGEijqCc/Vc1/iWJdJs2nw7Z4priiNXvOtwTj7eHj43ut3CRlRIboc1iWeKHOFsYYao0N4djhqD26FVr8Tx64TJXiVvk8SVbpWtFvIaBqXGguxt7aDZ90Zb7ct4BrbYeDj2Hie1G2Js/ASljMU2V0hdcZxEe7hpCcvZbZvsLwLvQWtv8yPylf38GVYaVep4bavSH+mAf3n/iP1K8zI8kkkkk6k8Svpv2kfZx/CxnFYMfy22ZoRZETf8AuR/gHEcNRldfLyud5Xk5ZjS1wS1SiiqQRUrVICKKKICKKKkBFFFFJA2FsJaytCQ81dWiRgtRYUqMQexWMSRwHqrK0DrRmk9FLkuB/Hu5D1+a23aThwHkfmtZzyiT0Mb1tefZtdw4N9fmvY9A9iv2o2XdkjY6ItDmu37LXA04AXlkR4LVeRHywc9Sl9AH2YyccRH20x5/VcTbXRJ+FlDHSNc0sDw8NLbzII3bOYI58Qj8rElt0TMVT0keaAvT0T+G2RI/k0fi18gulh8O2P3KJ5kiz4/omoxQ1GfavNzfib6xr/bO7H4i/mc6HBxs19p3N2ngE9E8nhXLJYEO/wB/ojSuEbS42ABZ46ch6Lzcma8j3T2zriJlcLSDxzEaGvNEknc+hZPPUkhcfA7SL7e+O2A5AGnefFdMdIWNFMj7i4jJV9Psn3QyzDF3AD8x+u1OR7PB96Vg8yuG/HmQAuNdgSzZQTkTxzvgnBHsz2EXR+M+/LyzZX62jx9G8PXtOLh2vIy/tIXknF3Bx8+Sj8VI26cfNXVL6M6VfZ7OLYWGjNtaxpJAugSK5k2V5zpxA2OWPdO8C13I0bH14LhT7SkN28/NczE4txIsnIq7/UtGfXyfU+hm2evjMUht7BXtZ78WmfOtD3jmvjf2ndFhs7FfyhWHmBfEM6YRQki8CQR2OHJeg2dtk4eWORurSLH3mn3m+Iv0XvOnGx27UwRayi+my4d3/krIXycDu+N8FrivXZz5o30fnNUrcCMiCCLBByII1BHAql1nIRRRRARRRQC9NeQ1KApRdbBbBkkzdTB+LN3+PzXbwuxIo863zzfn5DRbxgqv6GjzWC2bJLm0U37zsh4c/BdEbBbxe7yC9JuWEHqV0Lx5X9ltHiLVWqUXAVNWosqIDSiyogNWvefYtjjHtJrAabNHI0g8S0b7fHI+q8Cu90ExQi2hhHuNATMBPIP9n/korpkz2fqAuP1a8T9oMZL8ORxbO3Ma0YiP1817SQeK8l9oGX8OeckjePGNx4flXHk/azqw/vR5PDMrUVw0r6GiPuAhCdGeHf6futMPPP42uJnpmtyvXP4rmdIJhTY+LiCfytOXrXkuwKSo2K2Rxkfe8SK1prRoKUx3tkX1orDbODILP9VEeC8ptDFBslfVL0u3Mf1bd00N3g3TLvXlNiYUYqZ0kguNlgA6Odx7wt8a7p9GOR9SuzTtrtqrRcHtEHO+Og+FL0UmDjqm0AOAGnhwXLxuzG8KJ8jXYdUVy/gOKXyGjx9jLx8NB8fNVLjLyP1lkFx3wvA9g6ah408R+65mJx8jD/MYQOYzHmFpMb6M6vXZ3pcTn6JeWQHPl8VxW7Uvme4Ep7DbOxGI92NwbzdTR6qznXZn7e3XJiGYudlnmF9d6CYknDdW8+1ESP8A5uNt/Uf2rw+B2GIAC8tvv0+a7PRragZiWt0bICzx1b6iv7lm7TfBp+W1PPZ5L7WOjww2IE8Y/l4guLgNGYgZv/y97v3l4VfeumuHjxOGljeWtAbvCR5psb25tdff6Er4ThoHSODWNLnHgOHedAO1dmJulo4Ms6YNbhic87rAXHkPrJem2f0VGs5v8DLAHe7U+FLtRYZsYpjQ0cmiv9rtjx2+zPR5nCdG3HOU1+FuZ89Au1hMAyL3Ggdurj4nNPgqhmuqMcz0iUjDGJiKG1Igmd6lbZIF8dIBaizvQN5AfO1FFF5RUtUrUQEUUUQERIXlrgRqCCO8HJDVhAfrHZuK6+CKQH342Py7Wglef+0Flsw5uqxGfKjDKFr7P8QX7Nw29lTC3vDXOA+Cr7Q37uGjdyng9SW5eBXFXTR1RxaZ5dw1+eYrT67Fl44Aftnn6FBOMrIcvPI/ssSY48Bz1XHo9TY5FI0EF97o13c8v1Qts9LMJA2mSb7/ALoBG6ObuXdquYcS/Pkf1/2hCMWSQ0myQSBl9Zq8pLsztNvg4bWS495c/eZCTm4ii/sbfcu7h8KMMQyh1f8ASRoQtmUUALoHj6KPlyp2Y5a5q9U3x8FZhLn5OmGZXl8eB5Ln4+rNHOxpQ7SfRY/iCNDl9fokZ5MzZ1vmVWZL1XBqQb2uoaDlyKw+DLPP6CAzEAucCeAAHZz9SmmSGjpxy1zvT0WnKM+GYwc5iPsBp7HNseeo812YdvsOTwWO8C0n83zXJMfnwQsRDd+vequU+yU2uje3dttaPe9QuXs/rXyMlcN1jXB4s08uaQW5cBYC5UxDJN7daS08RYtd3A4vrGhwyu7HIjVen4nj46Wn2cWbLTY/i8S6Y/zTvdhHsjwQcJh2x5Ma1oP3QBa2wIzV6kzMrSRyvkIwoMoRAsvKkC7gqCKslqkkpsiPG60uWqmvpCS8Q5L9cqxU2SQ61UqtEHk1FFS8wqWooogLUVK0BFYVK2ahAfozoPMBs/Dta0uqPM6AEkk6nmUv9qGJ/wClhbxdiMPkBpQc7X+1D6CYqsBCyiXU7KwNXGtUp9puLAOFZxD5ZAHV/TH1d0P/AGrib5Z2yujzIxJaQTX1mqfj+JHLIDwQxOCO/wD2hOkHHn6cFho7NhjjN45jktRzAnM5IUbAdPDvU6nMcste4fNOCdsahja6yTVXn3fQVxRh/ChrzyAPklHt4afPRavdAI5fQUAbniq/04LkYs8/q03JjxxP0FysXtBpfQzPZy8OKvEspdIDNAXPaWndq8xyPYmIhINadV5NyPheqzLPpz5dnaiyTirWnJRaNxY0aXRHB1g+qrE7Qaxt3zPefqvJLzSteKdR7eR7ClMFgWGUteN9rmmt8k7pFaeBKvixK6S6KZMjlbRxH4jeJLud+Vr0Wx4HMjbvZE24jlenpSOzZkMbrDM+G8XOruBKeAXsYMH5b2zhb2SII4astC0SugqYJKwXJwAAJSQZoEUCoHKqQ5CpJNyPQyUAvVOkU6GwWO0XPtO4l2SR3lja5B5tRRWvPKEUUUUEkUUUQFrcA9oLCZwOHc8ndF1V6ZX/AKU6b6B906CRNbhYi3NxFkhj7yJy3h4LxPTvbDZMcGCgIo6JG/77yHOB3s9AzzWNjbalw8Bia2OyT7TmhxAPK8viuHPgSZDI0j2veDrz7QRxVF4eTmmjo/NXGjqF3s5EZgV4qMn0Lm33ei5bHFtj/Enl2Jtkp0B5ZHupcbjR1qtnQdjA0eyw9nihnFTP0AHeUlHiH5A9g+Nfr5LpQ4sDX052qOdfBdPfyDaJTmXA9hRJsdQ3XNrushMmRjhkeS5WMxYZkBahL2fRLfquxXEva7t7CkuqN1GAOZPyCsykn2qF8OSYiocV0Lg53+plxQuaM23zLa+BzQpsY0nd9KIOSZfi6CVdJvvbu67za7wbtTC9nyKelwZZiWXqPNdfYuGLnGQihW62+I1J9B5I4is2n8NkvTxeIsde29nLeVtaF8TDmhOyT0rwlZXArrM0ZEiLCbKUtNYfJSBiQJfczWsTNklYsRmoQGzGk5jSaMyRxLrUobFJJM1q1kxWtBtItgXlFpbdTtqdWqOdg8cotCMrXUGsgT2AOyXm6IMKIv8ADO5HxGixJGWk3w4i6KaBlRRRAReg6Ox0xzubq8APmSvPr1WyIy2FoOuZ8ySPiujxlu9gdVEX9cOPootxvLTY9dCOIK7LTctLsldndxGEi6nMA2MuxeWgwMj3O6n2gytdb5BO4mTeyG80cRvWPDKwPFNbLxZhB3AKrMZDxFrxH4mXFjdP/h3vNGSkujiyYl0ZqVpbpmdPREZjm8x+6JtAnEO9oFreN6u7OwKpMDG4D2QDzbYy5LWPDu521oyrMpelyjUuKZu3flkuS+ff0v1XTOyY+R77JQ37Or3XEfmAPyVv8K565KvOqFocIwe8L71meJtjcsW5ooG7BOeqMdnPOsg8G/umcNgmszsudzPDuCtHiZHX6uitZZ1pCz9mXo8+LQfgQm8FhRHndnSzwHYEZQLvnBjl7SMnTYy2WlbsQeCWJVWtdFRh0qGHIe8paEjAyWnT8kqXKt5CAj32sNWbUtAEL0MlRYlNBCTTnUhOmCVmnSwlWTyA6QkU61JxuRFHuScBqPG9LAojSuOWVHBIiRlJhyYYaC1TJMyRtJzaPgqds9vAkeqwTmmYnEppPtAXZss2DvAixeRul2oJ0CsltkVZrWJ9egPMday6QKNcKShdmtnWgPNNqLEOiIrIgpXapVvBAFD1SwrtAXau1lS0BasFZUQBC1DKM1CehBlWqUQsRRRRARRRRARYlOSt7qSEshKrVaAPFsQImroMG8EAMorCl8gtjaWesVSypfeVHRJywiIYKslc+yoQOROtS1rQKsqAcPTOHdZSDUxA6leWDrtCNJIKScJtHEdrpT+iTD5EBzkxim7qTc9VoDsE9IzpzSSiTFqyp6BpspR4ktGbKdDaV55BAVHOpClNFEHtBW2ChItFyA9tFbZmVCYDKlFCrEG2vVOKUfKUSJ5OqhUhoJatZWgVJJFFZWH6FAXatDiC1uoBfFP4BLtanMSzJLLG+yRiMgBJzvRmFBlaqU9oCTis0mAxX1awYP/Z"/>
          <p:cNvSpPr>
            <a:spLocks noChangeAspect="1" noChangeArrowheads="1"/>
          </p:cNvSpPr>
          <p:nvPr/>
        </p:nvSpPr>
        <p:spPr bwMode="auto">
          <a:xfrm>
            <a:off x="155575" y="-2452688"/>
            <a:ext cx="7153275" cy="5114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9" name="AutoShape 11" descr="data:image/jpeg;base64,/9j/4AAQSkZJRgABAQAAAQABAAD/2wCEAAkGBxQQEhQUEBQUFBQUFBAUFBQPFA8UFBAPFBQWFhQUFBQYHCggGBolHBQVITEhJSkrLi4uFx8zODMsNygtLisBCgoKDg0OGhAQGiwkHCQsLCwsLCwsLCwsLCwsLCwsLCwsLCwsLCwtLCwsLCwsLCwsLCwsLCwsLCwsLCwsLCwsLP/AABEIAL4BCgMBIgACEQEDEQH/xAAcAAACAwEBAQEAAAAAAAAAAAADBAABAgUGBwj/xAA9EAABBAADBAcFBgYBBQAAAAABAAIDEQQhMQUSQVEGE2FxgZGhIjKx0fAHUmJyweEUI0KCkvHCJFNjc4P/xAAZAQEAAwEBAAAAAAAAAAAAAAAAAQIDBAX/xAAnEQADAAICAgIABgMAAAAAAAAAAQIDESExBBJBUQUTIjJCYRSBkf/aAAwDAQACEQMRAD8A+PAIgCyEQKyJKpRqolaYpAWFqZAQok01lraUSZCu1vcpQtV9AFGw2nGwrOGanW5K8yBXqVGwWmXrcLVZTyDDYKVSNATKDLFau544IE5WXopBhc07HDWqIFVR8sFMYBot0qVF1LQFlBknA0zWZgSgtjzVHTBRzRGttF6paEaepIBzEIDNNNjPFa6oKPUGN2wrbEi0qCvogm6gOhzTChRrYBxR0iUqASmM2kyLIm3fdbr48lDalbZI5S4WNxIcS1hFc+fcgYvbD3ggANB5WTXeufvFcmbP7cSQGdhz2ebfmsfw7uXqEO1LXKAoatKwtALRIkGtsCKyG0xHhldQwAjKdhWJMNuo0C1laAZrbWhFa0xZ3s1qDNbpRGutW8WqY1SAjRaYAWIwiLRIgipS1FIIoorQFKK6UIQkpYaM0QBQtQFKiFaiAgCuloBMxw2EIEyVAtSNorIQkvdUpbfK1ot7g0fiIC87tjaXWHcYaZxP3/2WeTKoXJBe0tr3bYjlxdz/AC9nauOSiUOfxQyF5927e2ClFFFQEUUUQBwUViCEWMrREjUb6TcDrSsTLR3SBopdE8AJLJZTGHjXLa6yuvhWZK8csEeyisFmaPO1VCxaNcgy6OghtcmpdFiGHmpc88AJEiuaqpFYrlRfdzVozmIZCE7KUVKwEBYRGMtYATmHFICDD0sviTokCG8hRsCIjVug5Ij2rcQQkE2FGYayRVy9pbTZDrm7g0a+PIKHSS2wHmaMycq1J4Beex21rNRZD7x1PcEnj9qPm1NN+63Tx5pIlceTyG+JBc5JNuJPaTaFaslUuYgiipRARRRRARUrUQB2orVhgRAFqkSEjkpau0K0xCtF9A0xi6OGeQEGMBONjyW8T9AMDYVgUssFLS3IJSitUgLtbY5AjsZLaAZtCesgo+Hwj5PcaT26DzKiqUrbegpbekLrca6sXRuZ33B3uP6AplnRV/8AXIwflDnfGlg/Lwr+SNVgyP4OIjcF6SLo9EwAk755E16BOYWRjDXVMLDwLGEijqCc/Vc1/iWJdJs2nw7Z4priiNXvOtwTj7eHj43ut3CRlRIboc1iWeKHOFsYYao0N4djhqD26FVr8Tx64TJXiVvk8SVbpWtFvIaBqXGguxt7aDZ90Zb7ct4BrbYeDj2Hie1G2Js/ASljMU2V0hdcZxEe7hpCcvZbZvsLwLvQWtv8yPylf38GVYaVep4bavSH+mAf3n/iP1K8zI8kkkkk6k8Svpv2kfZx/CxnFYMfy22ZoRZETf8AuR/gHEcNRldfLyud5Xk5ZjS1wS1SiiqQRUrVICKKKICKKKkBFFFFJA2FsJaytCQ81dWiRgtRYUqMQexWMSRwHqrK0DrRmk9FLkuB/Hu5D1+a23aThwHkfmtZzyiT0Mb1tefZtdw4N9fmvY9A9iv2o2XdkjY6ItDmu37LXA04AXlkR4LVeRHywc9Sl9AH2YyccRH20x5/VcTbXRJ+FlDHSNc0sDw8NLbzII3bOYI58Qj8rElt0TMVT0keaAvT0T+G2RI/k0fi18gulh8O2P3KJ5kiz4/omoxQ1GfavNzfib6xr/bO7H4i/mc6HBxs19p3N2ngE9E8nhXLJYEO/wB/ojSuEbS42ABZ46ch6Lzcma8j3T2zriJlcLSDxzEaGvNEknc+hZPPUkhcfA7SL7e+O2A5AGnefFdMdIWNFMj7i4jJV9Psn3QyzDF3AD8x+u1OR7PB96Vg8yuG/HmQAuNdgSzZQTkTxzvgnBHsz2EXR+M+/LyzZX62jx9G8PXtOLh2vIy/tIXknF3Bx8+Sj8VI26cfNXVL6M6VfZ7OLYWGjNtaxpJAugSK5k2V5zpxA2OWPdO8C13I0bH14LhT7SkN28/NczE4txIsnIq7/UtGfXyfU+hm2evjMUht7BXtZ78WmfOtD3jmvjf2ndFhs7FfyhWHmBfEM6YRQki8CQR2OHJeg2dtk4eWORurSLH3mn3m+Iv0XvOnGx27UwRayi+my4d3/krIXycDu+N8FrivXZz5o30fnNUrcCMiCCLBByII1BHAql1nIRRRRARRRQC9NeQ1KApRdbBbBkkzdTB+LN3+PzXbwuxIo863zzfn5DRbxgqv6GjzWC2bJLm0U37zsh4c/BdEbBbxe7yC9JuWEHqV0Lx5X9ltHiLVWqUXAVNWosqIDSiyogNWvefYtjjHtJrAabNHI0g8S0b7fHI+q8Cu90ExQi2hhHuNATMBPIP9n/korpkz2fqAuP1a8T9oMZL8ORxbO3Ma0YiP1817SQeK8l9oGX8OeckjePGNx4flXHk/azqw/vR5PDMrUVw0r6GiPuAhCdGeHf6futMPPP42uJnpmtyvXP4rmdIJhTY+LiCfytOXrXkuwKSo2K2Rxkfe8SK1prRoKUx3tkX1orDbODILP9VEeC8ptDFBslfVL0u3Mf1bd00N3g3TLvXlNiYUYqZ0kguNlgA6Odx7wt8a7p9GOR9SuzTtrtqrRcHtEHO+Og+FL0UmDjqm0AOAGnhwXLxuzG8KJ8jXYdUVy/gOKXyGjx9jLx8NB8fNVLjLyP1lkFx3wvA9g6ah408R+65mJx8jD/MYQOYzHmFpMb6M6vXZ3pcTn6JeWQHPl8VxW7Uvme4Ep7DbOxGI92NwbzdTR6qznXZn7e3XJiGYudlnmF9d6CYknDdW8+1ESP8A5uNt/Uf2rw+B2GIAC8tvv0+a7PRragZiWt0bICzx1b6iv7lm7TfBp+W1PPZ5L7WOjww2IE8Y/l4guLgNGYgZv/y97v3l4VfeumuHjxOGljeWtAbvCR5psb25tdff6Er4ThoHSODWNLnHgOHedAO1dmJulo4Ms6YNbhic87rAXHkPrJem2f0VGs5v8DLAHe7U+FLtRYZsYpjQ0cmiv9rtjx2+zPR5nCdG3HOU1+FuZ89Au1hMAyL3Ggdurj4nNPgqhmuqMcz0iUjDGJiKG1Igmd6lbZIF8dIBaizvQN5AfO1FFF5RUtUrUQEUUUQERIXlrgRqCCO8HJDVhAfrHZuK6+CKQH342Py7Wglef+0Flsw5uqxGfKjDKFr7P8QX7Nw29lTC3vDXOA+Cr7Q37uGjdyng9SW5eBXFXTR1RxaZ5dw1+eYrT67Fl44Aftnn6FBOMrIcvPI/ssSY48Bz1XHo9TY5FI0EF97o13c8v1Qts9LMJA2mSb7/ALoBG6ObuXdquYcS/Pkf1/2hCMWSQ0myQSBl9Zq8pLsztNvg4bWS495c/eZCTm4ii/sbfcu7h8KMMQyh1f8ASRoQtmUUALoHj6KPlyp2Y5a5q9U3x8FZhLn5OmGZXl8eB5Ln4+rNHOxpQ7SfRY/iCNDl9fokZ5MzZ1vmVWZL1XBqQb2uoaDlyKw+DLPP6CAzEAucCeAAHZz9SmmSGjpxy1zvT0WnKM+GYwc5iPsBp7HNseeo812YdvsOTwWO8C0n83zXJMfnwQsRDd+vequU+yU2uje3dttaPe9QuXs/rXyMlcN1jXB4s08uaQW5cBYC5UxDJN7daS08RYtd3A4vrGhwyu7HIjVen4nj46Wn2cWbLTY/i8S6Y/zTvdhHsjwQcJh2x5Ma1oP3QBa2wIzV6kzMrSRyvkIwoMoRAsvKkC7gqCKslqkkpsiPG60uWqmvpCS8Q5L9cqxU2SQ61UqtEHk1FFS8wqWooogLUVK0BFYVK2ahAfozoPMBs/Dta0uqPM6AEkk6nmUv9qGJ/wClhbxdiMPkBpQc7X+1D6CYqsBCyiXU7KwNXGtUp9puLAOFZxD5ZAHV/TH1d0P/AGrib5Z2yujzIxJaQTX1mqfj+JHLIDwQxOCO/wD2hOkHHn6cFho7NhjjN45jktRzAnM5IUbAdPDvU6nMcste4fNOCdsahja6yTVXn3fQVxRh/ChrzyAPklHt4afPRavdAI5fQUAbniq/04LkYs8/q03JjxxP0FysXtBpfQzPZy8OKvEspdIDNAXPaWndq8xyPYmIhINadV5NyPheqzLPpz5dnaiyTirWnJRaNxY0aXRHB1g+qrE7Qaxt3zPefqvJLzSteKdR7eR7ClMFgWGUteN9rmmt8k7pFaeBKvixK6S6KZMjlbRxH4jeJLud+Vr0Wx4HMjbvZE24jlenpSOzZkMbrDM+G8XOruBKeAXsYMH5b2zhb2SII4astC0SugqYJKwXJwAAJSQZoEUCoHKqQ5CpJNyPQyUAvVOkU6GwWO0XPtO4l2SR3lja5B5tRRWvPKEUUUUEkUUUQFrcA9oLCZwOHc8ndF1V6ZX/AKU6b6B906CRNbhYi3NxFkhj7yJy3h4LxPTvbDZMcGCgIo6JG/77yHOB3s9AzzWNjbalw8Bia2OyT7TmhxAPK8viuHPgSZDI0j2veDrz7QRxVF4eTmmjo/NXGjqF3s5EZgV4qMn0Lm33ei5bHFtj/Enl2Jtkp0B5ZHupcbjR1qtnQdjA0eyw9nihnFTP0AHeUlHiH5A9g+Nfr5LpQ4sDX052qOdfBdPfyDaJTmXA9hRJsdQ3XNrushMmRjhkeS5WMxYZkBahL2fRLfquxXEva7t7CkuqN1GAOZPyCsykn2qF8OSYiocV0Lg53+plxQuaM23zLa+BzQpsY0nd9KIOSZfi6CVdJvvbu67za7wbtTC9nyKelwZZiWXqPNdfYuGLnGQihW62+I1J9B5I4is2n8NkvTxeIsde29nLeVtaF8TDmhOyT0rwlZXArrM0ZEiLCbKUtNYfJSBiQJfczWsTNklYsRmoQGzGk5jSaMyRxLrUobFJJM1q1kxWtBtItgXlFpbdTtqdWqOdg8cotCMrXUGsgT2AOyXm6IMKIv8ADO5HxGixJGWk3w4i6KaBlRRRAReg6Ox0xzubq8APmSvPr1WyIy2FoOuZ8ySPiujxlu9gdVEX9cOPootxvLTY9dCOIK7LTctLsldndxGEi6nMA2MuxeWgwMj3O6n2gytdb5BO4mTeyG80cRvWPDKwPFNbLxZhB3AKrMZDxFrxH4mXFjdP/h3vNGSkujiyYl0ZqVpbpmdPREZjm8x+6JtAnEO9oFreN6u7OwKpMDG4D2QDzbYy5LWPDu521oyrMpelyjUuKZu3flkuS+ff0v1XTOyY+R77JQ37Or3XEfmAPyVv8K565KvOqFocIwe8L71meJtjcsW5ooG7BOeqMdnPOsg8G/umcNgmszsudzPDuCtHiZHX6uitZZ1pCz9mXo8+LQfgQm8FhRHndnSzwHYEZQLvnBjl7SMnTYy2WlbsQeCWJVWtdFRh0qGHIe8paEjAyWnT8kqXKt5CAj32sNWbUtAEL0MlRYlNBCTTnUhOmCVmnSwlWTyA6QkU61JxuRFHuScBqPG9LAojSuOWVHBIiRlJhyYYaC1TJMyRtJzaPgqds9vAkeqwTmmYnEppPtAXZss2DvAixeRul2oJ0CsltkVZrWJ9egPMday6QKNcKShdmtnWgPNNqLEOiIrIgpXapVvBAFD1SwrtAXau1lS0BasFZUQBC1DKM1CehBlWqUQsRRRRARRRRARYlOSt7qSEshKrVaAPFsQImroMG8EAMorCl8gtjaWesVSypfeVHRJywiIYKslc+yoQOROtS1rQKsqAcPTOHdZSDUxA6leWDrtCNJIKScJtHEdrpT+iTD5EBzkxim7qTc9VoDsE9IzpzSSiTFqyp6BpspR4ktGbKdDaV55BAVHOpClNFEHtBW2ChItFyA9tFbZmVCYDKlFCrEG2vVOKUfKUSJ5OqhUhoJatZWgVJJFFZWH6FAXatDiC1uoBfFP4BLtanMSzJLLG+yRiMgBJzvRmFBlaqU9oCTis0mAxX1awYP/Z"/>
          <p:cNvSpPr>
            <a:spLocks noChangeAspect="1" noChangeArrowheads="1"/>
          </p:cNvSpPr>
          <p:nvPr/>
        </p:nvSpPr>
        <p:spPr bwMode="auto">
          <a:xfrm>
            <a:off x="155575" y="-2452688"/>
            <a:ext cx="7153275" cy="51149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 cstate="print"/>
          <a:srcRect l="29822" t="32203" r="36513" b="43434"/>
          <a:stretch>
            <a:fillRect/>
          </a:stretch>
        </p:blipFill>
        <p:spPr bwMode="auto">
          <a:xfrm>
            <a:off x="1547664" y="1412775"/>
            <a:ext cx="6552728" cy="2402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Rettangolo 18"/>
          <p:cNvSpPr/>
          <p:nvPr/>
        </p:nvSpPr>
        <p:spPr>
          <a:xfrm>
            <a:off x="179512" y="55657"/>
            <a:ext cx="2592288" cy="27699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it-IT" sz="1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PROGETTO </a:t>
            </a:r>
            <a:r>
              <a:rPr lang="it-IT" sz="1200" b="1" i="1" dirty="0" err="1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GIOV@NI</a:t>
            </a:r>
            <a:r>
              <a:rPr lang="it-IT" sz="1200" b="1" i="1" dirty="0" smtClean="0">
                <a:solidFill>
                  <a:srgbClr val="FF9933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&amp; WEB  </a:t>
            </a:r>
            <a:endParaRPr lang="it-IT" sz="1200" b="1" i="1" dirty="0">
              <a:solidFill>
                <a:srgbClr val="FF9933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6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1134</Words>
  <Application>Microsoft Office PowerPoint</Application>
  <PresentationFormat>Presentazione su schermo (4:3)</PresentationFormat>
  <Paragraphs>248</Paragraphs>
  <Slides>27</Slides>
  <Notes>25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 </vt:lpstr>
      <vt:lpstr>Diapositiva 24</vt:lpstr>
      <vt:lpstr>Diapositiva 25</vt:lpstr>
      <vt:lpstr>Diapositiva 26</vt:lpstr>
      <vt:lpstr>Diapositiva 27</vt:lpstr>
    </vt:vector>
  </TitlesOfParts>
  <Company>Marina Militare Italiana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Schiappacasse Stefano</dc:creator>
  <cp:lastModifiedBy>Steve</cp:lastModifiedBy>
  <cp:revision>83</cp:revision>
  <dcterms:created xsi:type="dcterms:W3CDTF">2014-10-01T12:18:54Z</dcterms:created>
  <dcterms:modified xsi:type="dcterms:W3CDTF">2014-10-06T20:12:35Z</dcterms:modified>
</cp:coreProperties>
</file>