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file:///\\LIBECCIO\congresso\Mercoledi%208\14.30-18.00\12.%20A.Bardini\Dublino%20finito%20mp4.avi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ARSS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Dublino finito mp4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-130474" y="1071546"/>
            <a:ext cx="9274474" cy="50780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Presentazione su schermo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TKM_07</dc:creator>
  <cp:lastModifiedBy>TKM_07</cp:lastModifiedBy>
  <cp:revision>1</cp:revision>
  <dcterms:created xsi:type="dcterms:W3CDTF">2014-10-08T09:14:25Z</dcterms:created>
  <dcterms:modified xsi:type="dcterms:W3CDTF">2014-10-08T09:18:29Z</dcterms:modified>
</cp:coreProperties>
</file>