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07/10/2014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07/10/2014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07/10/2014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07/10/2014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07/10/2014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07/10/2014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07/10/2014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07/10/2014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07/10/2014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07/10/2014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07/10/2014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07/10/2014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\\MAESTRALE\congresso\Mercoledi%208\14.30-19.00\11.%20S.Ferrazzano\Webradio%20FassiSound.av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Webradio FassiSound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-32" y="-24"/>
            <a:ext cx="9144032" cy="6858000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500430" y="28572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WEB RADIO SOUND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5112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</Words>
  <PresentationFormat>Presentazione su schermo (4:3)</PresentationFormat>
  <Paragraphs>1</Paragraphs>
  <Slides>1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TKM_07</dc:creator>
  <cp:lastModifiedBy>TKM_07</cp:lastModifiedBy>
  <cp:revision>2</cp:revision>
  <dcterms:created xsi:type="dcterms:W3CDTF">2014-10-07T14:47:48Z</dcterms:created>
  <dcterms:modified xsi:type="dcterms:W3CDTF">2014-10-07T14:53:47Z</dcterms:modified>
</cp:coreProperties>
</file>