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file:///\\MAESTRALE\congresso\Mercoledi%208\14.30-19.00\04.%20P.Vicari\PINOCCHIO_0001_VP8.avi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ARSS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PINOCCHIO_0001_VP8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928662" y="1000108"/>
            <a:ext cx="7500958" cy="52947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PresentationFormat>Presentazione su schermo (4:3)</PresentationFormat>
  <Paragraphs>0</Paragraphs>
  <Slides>1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TKM_07</dc:creator>
  <cp:lastModifiedBy>TKM_07</cp:lastModifiedBy>
  <cp:revision>3</cp:revision>
  <dcterms:created xsi:type="dcterms:W3CDTF">2014-10-07T14:54:38Z</dcterms:created>
  <dcterms:modified xsi:type="dcterms:W3CDTF">2014-10-08T11:41:37Z</dcterms:modified>
</cp:coreProperties>
</file>