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9E4CD-039A-42D4-A34F-D9D6E914890B}" type="datetimeFigureOut">
              <a:rPr lang="it-IT" smtClean="0"/>
              <a:pPr/>
              <a:t>06/12/2013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0A0B4-ABC3-4629-A7CF-7855403440C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360C9-6342-4F6D-A8E5-CD4DB7D6C816}" type="datetimeFigureOut">
              <a:rPr lang="it-IT" smtClean="0"/>
              <a:pPr/>
              <a:t>06/12/2013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0B94E-30D1-426B-B9F7-5369800EA4D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E95A399-CF7D-4BB9-8EE6-174D9B95A520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1026C6-4116-4696-91ED-1A9B0D8FDFFD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9FE238-70C8-462B-A009-AAAC7A4B4231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1A550-957E-46F6-A3FB-E6739E8E2D26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81DF83B-3E19-4BE5-9128-38DED8CC7C46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D07F7D-1316-48CD-8035-1F4938080884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C02B7-D5CD-42D5-B0BE-15CBE96AC8A2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7F4CF-FC3E-4519-B7E6-950E5CD3D55F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3F9C68-50C6-4735-8D3A-85D6F8212183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35172EF-69C3-4E65-A089-900C58BAF4E8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D319B4D-6FBE-4374-8EF1-B69DFB804AD5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it-IT" smtClean="0"/>
              <a:t>Salone ABCD</a:t>
            </a:r>
            <a:endParaRPr lang="it-IT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559175F-D02A-4B41-B57F-B02B61BEE4E7}" type="datetime1">
              <a:rPr lang="it-IT" smtClean="0"/>
              <a:pPr/>
              <a:t>06/12/2013</a:t>
            </a:fld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AC6D160-7DFE-463A-B956-0E4F3BF9952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 l="32031" t="25198" r="32031" b="3989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</p:pic>
      <p:sp>
        <p:nvSpPr>
          <p:cNvPr id="5" name="CasellaDiTesto 4"/>
          <p:cNvSpPr txBox="1"/>
          <p:nvPr/>
        </p:nvSpPr>
        <p:spPr>
          <a:xfrm>
            <a:off x="1259632" y="2492896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solidFill>
                  <a:schemeClr val="bg1"/>
                </a:solidFill>
              </a:rPr>
              <a:t>	</a:t>
            </a:r>
            <a:r>
              <a:rPr lang="it-IT" sz="54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Salone ABCD</a:t>
            </a:r>
            <a:endParaRPr lang="it-IT" sz="4800" dirty="0" smtClean="0"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Genova 14 novembre 2013</a:t>
            </a:r>
            <a:endParaRPr lang="it-IT" dirty="0"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sogno</a:t>
            </a:r>
            <a:endParaRPr lang="it-IT" dirty="0"/>
          </a:p>
        </p:txBody>
      </p:sp>
      <p:pic>
        <p:nvPicPr>
          <p:cNvPr id="4" name="Segnaposto contenuto 3" descr="E-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6996" b="45274"/>
          <a:stretch>
            <a:fillRect/>
          </a:stretch>
        </p:blipFill>
        <p:spPr>
          <a:xfrm>
            <a:off x="611560" y="1556792"/>
            <a:ext cx="7141399" cy="5004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sfide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L’educazione a distanza come possibile risposta per :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Bisogni individualizzati </a:t>
            </a:r>
          </a:p>
          <a:p>
            <a:r>
              <a:rPr lang="it-IT" dirty="0" smtClean="0"/>
              <a:t>Life </a:t>
            </a:r>
            <a:r>
              <a:rPr lang="it-IT" dirty="0" err="1" smtClean="0"/>
              <a:t>long-learning</a:t>
            </a:r>
            <a:endParaRPr lang="it-IT" dirty="0" smtClean="0"/>
          </a:p>
          <a:p>
            <a:r>
              <a:rPr lang="it-IT" dirty="0" smtClean="0"/>
              <a:t>Territori periferici</a:t>
            </a:r>
          </a:p>
          <a:p>
            <a:r>
              <a:rPr lang="it-IT" dirty="0" smtClean="0"/>
              <a:t>Emergenza</a:t>
            </a:r>
          </a:p>
          <a:p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realizzazione di E-T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endParaRPr lang="it-IT" dirty="0" smtClean="0"/>
          </a:p>
          <a:p>
            <a:pPr marL="514350" indent="-514350"/>
            <a:r>
              <a:rPr lang="it-IT" dirty="0" smtClean="0"/>
              <a:t>individuazione di uno spazio:</a:t>
            </a:r>
          </a:p>
          <a:p>
            <a:pPr marL="914400" lvl="1" indent="-514350"/>
            <a:r>
              <a:rPr lang="it-IT" dirty="0" smtClean="0"/>
              <a:t> di interazione</a:t>
            </a:r>
          </a:p>
          <a:p>
            <a:pPr marL="914400" lvl="1" indent="-514350"/>
            <a:r>
              <a:rPr lang="it-IT" dirty="0" smtClean="0"/>
              <a:t>di collaborazione		</a:t>
            </a:r>
          </a:p>
          <a:p>
            <a:pPr marL="914400" lvl="1" indent="-514350"/>
            <a:endParaRPr lang="it-IT" dirty="0" smtClean="0"/>
          </a:p>
          <a:p>
            <a:pPr marL="514350" indent="-514350"/>
            <a:r>
              <a:rPr lang="it-IT" dirty="0" smtClean="0"/>
              <a:t>metodologia comune</a:t>
            </a:r>
          </a:p>
          <a:p>
            <a:pPr marL="514350" indent="-514350"/>
            <a:endParaRPr lang="it-IT" dirty="0" smtClean="0"/>
          </a:p>
          <a:p>
            <a:pPr marL="514350" indent="-514350"/>
            <a:r>
              <a:rPr lang="it-IT" dirty="0" smtClean="0"/>
              <a:t>gestione strumentazione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itinere (fase1)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Giugno - dicembre 2013</a:t>
            </a:r>
          </a:p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Coinvolgimento dei Consigli di Classe</a:t>
            </a:r>
          </a:p>
          <a:p>
            <a:r>
              <a:rPr lang="it-IT" dirty="0" smtClean="0"/>
              <a:t>Individuazione delle materie e degli orari</a:t>
            </a:r>
          </a:p>
          <a:p>
            <a:r>
              <a:rPr lang="it-IT" dirty="0" smtClean="0"/>
              <a:t>Collegamenti sperimentali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itinere (fase)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gennaio – giugno 2014</a:t>
            </a:r>
          </a:p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perfezionare l’attività didattica con le prime coinvolte</a:t>
            </a:r>
          </a:p>
          <a:p>
            <a:r>
              <a:rPr lang="it-IT" dirty="0" smtClean="0"/>
              <a:t>creare le librerie per l’emergenza</a:t>
            </a:r>
          </a:p>
          <a:p>
            <a:r>
              <a:rPr lang="it-IT" dirty="0" smtClean="0"/>
              <a:t>allargare la platea per coinvolgere gli studenti e i Docenti delle altre classi nell’alveo del progetto iniziale: “gestire la straordinarietà”      </a:t>
            </a:r>
          </a:p>
          <a:p>
            <a:pPr>
              <a:buNone/>
            </a:pPr>
            <a:r>
              <a:rPr lang="it-IT" dirty="0" smtClean="0"/>
              <a:t>				Studenti a casa per </a:t>
            </a:r>
            <a:r>
              <a:rPr lang="it-IT" dirty="0" err="1" smtClean="0"/>
              <a:t>……</a:t>
            </a:r>
            <a:r>
              <a:rPr lang="it-IT" dirty="0" smtClean="0"/>
              <a:t>.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……</a:t>
            </a:r>
            <a:r>
              <a:rPr lang="it-IT" dirty="0" smtClean="0"/>
              <a:t> neve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Dall’esperienza codificata con il tutor presso la scuola a …. Isolato per neve! </a:t>
            </a:r>
          </a:p>
          <a:p>
            <a:endParaRPr lang="it-IT" dirty="0"/>
          </a:p>
          <a:p>
            <a:pPr algn="ctr">
              <a:buNone/>
            </a:pPr>
            <a:r>
              <a:rPr lang="it-IT" dirty="0" smtClean="0"/>
              <a:t>Ovvero</a:t>
            </a:r>
          </a:p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La scuola a distanza per tutti coloro che sono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lontani</a:t>
            </a:r>
            <a:r>
              <a:rPr lang="it-IT" dirty="0" smtClean="0"/>
              <a:t> ma non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assenti</a:t>
            </a:r>
            <a:endParaRPr lang="it-IT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Salone ABCD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308</TotalTime>
  <Words>142</Words>
  <Application>Microsoft Office PowerPoint</Application>
  <PresentationFormat>Presentazione su schermo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Galassia</vt:lpstr>
      <vt:lpstr>Diapositiva 1</vt:lpstr>
      <vt:lpstr>Il sogno</vt:lpstr>
      <vt:lpstr>Le sfide</vt:lpstr>
      <vt:lpstr>La realizzazione di E-T</vt:lpstr>
      <vt:lpstr>In itinere (fase1)</vt:lpstr>
      <vt:lpstr>In itinere (fase) 2</vt:lpstr>
      <vt:lpstr>…… neve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vicepresidenza</dc:creator>
  <cp:lastModifiedBy>Franca Terzi</cp:lastModifiedBy>
  <cp:revision>21</cp:revision>
  <dcterms:created xsi:type="dcterms:W3CDTF">2013-11-13T09:04:03Z</dcterms:created>
  <dcterms:modified xsi:type="dcterms:W3CDTF">2013-12-06T17:56:31Z</dcterms:modified>
</cp:coreProperties>
</file>