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2" r:id="rId2"/>
    <p:sldId id="256" r:id="rId3"/>
    <p:sldId id="258" r:id="rId4"/>
    <p:sldId id="259" r:id="rId5"/>
    <p:sldId id="262" r:id="rId6"/>
    <p:sldId id="263" r:id="rId7"/>
    <p:sldId id="264" r:id="rId8"/>
    <p:sldId id="265" r:id="rId9"/>
    <p:sldId id="283" r:id="rId10"/>
    <p:sldId id="274" r:id="rId11"/>
    <p:sldId id="273" r:id="rId12"/>
    <p:sldId id="281" r:id="rId13"/>
    <p:sldId id="284" r:id="rId14"/>
    <p:sldId id="285" r:id="rId15"/>
    <p:sldId id="286" r:id="rId16"/>
    <p:sldId id="288" r:id="rId17"/>
    <p:sldId id="287" r:id="rId18"/>
    <p:sldId id="290" r:id="rId19"/>
    <p:sldId id="291" r:id="rId20"/>
    <p:sldId id="293" r:id="rId21"/>
    <p:sldId id="295" r:id="rId22"/>
    <p:sldId id="292" r:id="rId23"/>
    <p:sldId id="296" r:id="rId24"/>
    <p:sldId id="302" r:id="rId25"/>
    <p:sldId id="297" r:id="rId26"/>
    <p:sldId id="298" r:id="rId27"/>
    <p:sldId id="301" r:id="rId28"/>
    <p:sldId id="299" r:id="rId29"/>
    <p:sldId id="300" r:id="rId30"/>
    <p:sldId id="30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6" autoAdjust="0"/>
    <p:restoredTop sz="93667" autoAdjust="0"/>
  </p:normalViewPr>
  <p:slideViewPr>
    <p:cSldViewPr>
      <p:cViewPr>
        <p:scale>
          <a:sx n="70" d="100"/>
          <a:sy n="70" d="100"/>
        </p:scale>
        <p:origin x="-1290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74A6B-42D4-4C2A-BB7A-24803E7E0440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2F6E2-5D64-4A16-A032-1AA5F0A35C4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53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F934C-EEC5-4157-B911-3EF6CE638A41}" type="datetimeFigureOut">
              <a:rPr lang="it-IT" smtClean="0"/>
              <a:pPr/>
              <a:t>11/01/2013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39E6D-6FFC-4A57-B9A3-B8DCFD29879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98967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PROGETTO </a:t>
            </a:r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“Io cambio”</a:t>
            </a:r>
            <a:endParaRPr lang="it-IT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8611" y="1529964"/>
            <a:ext cx="321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Maiandra GD" pitchFamily="34" charset="0"/>
              </a:rPr>
              <a:t>Settimana didattica </a:t>
            </a:r>
            <a:r>
              <a:rPr lang="it-IT" sz="2000" dirty="0" err="1" smtClean="0">
                <a:latin typeface="Maiandra GD" pitchFamily="34" charset="0"/>
              </a:rPr>
              <a:t>Ecolab</a:t>
            </a:r>
            <a:r>
              <a:rPr lang="it-IT" sz="2000" dirty="0" smtClean="0">
                <a:latin typeface="Maiandra GD" pitchFamily="34" charset="0"/>
              </a:rPr>
              <a:t> </a:t>
            </a:r>
            <a:endParaRPr lang="it-IT" sz="2000" dirty="0">
              <a:latin typeface="Maiandra GD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85950" y="4974267"/>
            <a:ext cx="735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ragazzi dell’Istituto “</a:t>
            </a:r>
            <a:r>
              <a:rPr lang="it-I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D.Aicardi</a:t>
            </a: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 in collaborazione con 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Centro di Educazione Ambientale del Parco Alpi Liguri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\\10.24.193.208\Dati\Nuovo_Org\UTCR\AIR\CR\CREA\PROGETTIattivi\Progetto IoCambio\Attività\Loghi intestaz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2772" cy="73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10.24.193.208\Dati\Nuovo_Org\UTCR\AIR\CR\CREA\PROGETTIattivi\Progetto IoCambio\Attività\Loghi partn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17334"/>
          <a:stretch/>
        </p:blipFill>
        <p:spPr bwMode="auto">
          <a:xfrm>
            <a:off x="5839125" y="6165304"/>
            <a:ext cx="3307655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10.24.193.208\Dati\Nuovo_Org\UTCR\AIR\CR\CREA\PROGETTIattivi\Progetto IoCambio\Attività\Logo_IoCamb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12" y="0"/>
            <a:ext cx="1129168" cy="10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6429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dirty="0" smtClean="0">
                <a:latin typeface="Maiandra GD" pitchFamily="34" charset="0"/>
              </a:rPr>
              <a:t>… Indimenticabile !!!</a:t>
            </a:r>
            <a:endParaRPr lang="it-IT" sz="4800" dirty="0">
              <a:latin typeface="Maiandra G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5563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Facciamo anche notizia … 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4000528" cy="1214446"/>
          </a:xfrm>
        </p:spPr>
        <p:txBody>
          <a:bodyPr>
            <a:noAutofit/>
          </a:bodyPr>
          <a:lstStyle/>
          <a:p>
            <a:pPr algn="l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Giorno 3</a:t>
            </a:r>
            <a:b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it-IT" sz="5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545993" y="6334780"/>
            <a:ext cx="532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A caccia di specie endemiche … 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3236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Escursione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263366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Obiettivo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1857356" y="63579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928926" y="6263366"/>
            <a:ext cx="3320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Sentiero degli Alpini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6334780"/>
            <a:ext cx="359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Solo in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Val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Nervia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… 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leonora\Pictures\2012-06-13\087.JPG"/>
          <p:cNvPicPr>
            <a:picLocks noChangeAspect="1" noChangeArrowheads="1"/>
          </p:cNvPicPr>
          <p:nvPr/>
        </p:nvPicPr>
        <p:blipFill>
          <a:blip r:embed="rId2" cstate="print"/>
          <a:srcRect t="29419" b="15615"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424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Al riparo dalla pioggia … 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pic>
        <p:nvPicPr>
          <p:cNvPr id="1026" name="Picture 2" descr="C:\Users\eleonora\Pictures\2012-06-13\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429132"/>
            <a:ext cx="3238491" cy="242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266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Giorno 4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934670"/>
            <a:ext cx="3716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Trasferimento</a:t>
            </a:r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</a:t>
            </a:r>
            <a:endParaRPr lang="it-IT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00562" y="5934670"/>
            <a:ext cx="5056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Melosa</a:t>
            </a:r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</a:t>
            </a:r>
            <a:r>
              <a:rPr lang="it-IT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-Realdo</a:t>
            </a:r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3524528" y="62560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694017" y="5934670"/>
            <a:ext cx="3449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Gerbonte</a:t>
            </a:r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41478" y="5934670"/>
            <a:ext cx="6402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Incontro con il C.F.S.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69531" y="0"/>
            <a:ext cx="2974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Persi?!?!?!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266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Giorno 1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14282" y="5934670"/>
            <a:ext cx="2109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Arrivo</a:t>
            </a:r>
            <a:endParaRPr lang="it-IT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00628" y="5934694"/>
            <a:ext cx="4132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Colle </a:t>
            </a:r>
            <a:r>
              <a:rPr lang="it-IT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Melosa</a:t>
            </a:r>
            <a:endParaRPr lang="it-IT" sz="5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3214678" y="62305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266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Giorno </a:t>
            </a: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3236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Escursione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334780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Obiettivo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1785918" y="6373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786050" y="6334780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Borgata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Carmeli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… il torrente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64311" y="6334780"/>
            <a:ext cx="3079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Rilevamento </a:t>
            </a:r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I.B.E.</a:t>
            </a:r>
            <a:endParaRPr lang="it-I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6334780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Al mulino di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Carmeli</a:t>
            </a:r>
            <a:endParaRPr lang="it-IT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eonora\Pictures\2012-06-16\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55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786314" y="6334780"/>
            <a:ext cx="4336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Lezione di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Nordic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Walking</a:t>
            </a:r>
            <a:endParaRPr lang="it-IT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266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Giorno 6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2910" y="6120490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Obiettivo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3" name="Freccia a destra 2"/>
          <p:cNvSpPr/>
          <p:nvPr/>
        </p:nvSpPr>
        <p:spPr>
          <a:xfrm rot="15731817">
            <a:off x="3103403" y="57759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786182" y="6120490"/>
            <a:ext cx="4575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Collardente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(1.586 m s.l.m.)</a:t>
            </a:r>
          </a:p>
        </p:txBody>
      </p:sp>
      <p:sp>
        <p:nvSpPr>
          <p:cNvPr id="5" name="Rettangolo 4"/>
          <p:cNvSpPr/>
          <p:nvPr/>
        </p:nvSpPr>
        <p:spPr>
          <a:xfrm>
            <a:off x="5907665" y="0"/>
            <a:ext cx="3236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Escursione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48117" y="6334780"/>
            <a:ext cx="4395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L’osservazione dei camosci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18437" y="633478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Le pecore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brigasche</a:t>
            </a:r>
            <a:endParaRPr lang="it-IT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75400" y="6334780"/>
            <a:ext cx="8468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Discesa verso Verdeggia con il profumo delle ginestre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3236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Escursione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334780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Obiettivo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2357422" y="6373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714744" y="6334780"/>
            <a:ext cx="4714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Colle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Langan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(1.127 m s.l.m.)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eonora\Pictures\2012-06-16\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55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918437" y="6334780"/>
            <a:ext cx="323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Un po’ di lavoro !!!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43042" y="0"/>
            <a:ext cx="7500958" cy="22062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800" dirty="0" smtClean="0">
                <a:latin typeface="Maiandra GD" pitchFamily="34" charset="0"/>
              </a:rPr>
              <a:t>   Attraversando una fresca e lussureggiante faggeta abbiamo scoperto il lago artificiale </a:t>
            </a:r>
            <a:r>
              <a:rPr lang="it-IT" sz="2800" dirty="0" err="1" smtClean="0">
                <a:latin typeface="Maiandra GD" pitchFamily="34" charset="0"/>
              </a:rPr>
              <a:t>Tenarda…</a:t>
            </a:r>
            <a:r>
              <a:rPr lang="it-IT" sz="2800" dirty="0" smtClean="0">
                <a:latin typeface="Maiandra GD" pitchFamily="34" charset="0"/>
              </a:rPr>
              <a:t> </a:t>
            </a:r>
            <a:endParaRPr lang="it-IT" dirty="0">
              <a:latin typeface="Maiandra G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357694"/>
            <a:ext cx="3238491" cy="2289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magine 4" descr="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072" y="214290"/>
            <a:ext cx="3214678" cy="2411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magine 6" descr="133.JPG"/>
          <p:cNvPicPr>
            <a:picLocks noChangeAspect="1"/>
          </p:cNvPicPr>
          <p:nvPr/>
        </p:nvPicPr>
        <p:blipFill>
          <a:blip r:embed="rId5" cstate="print"/>
          <a:srcRect r="53571" b="58333"/>
          <a:stretch>
            <a:fillRect/>
          </a:stretch>
        </p:blipFill>
        <p:spPr>
          <a:xfrm>
            <a:off x="5296830" y="214290"/>
            <a:ext cx="3634120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 descr="112.JPG"/>
          <p:cNvPicPr>
            <a:picLocks noChangeAspect="1"/>
          </p:cNvPicPr>
          <p:nvPr/>
        </p:nvPicPr>
        <p:blipFill>
          <a:blip r:embed="rId6" cstate="print"/>
          <a:srcRect l="23149" t="22222" r="27777" b="35802"/>
          <a:stretch>
            <a:fillRect/>
          </a:stretch>
        </p:blipFill>
        <p:spPr>
          <a:xfrm>
            <a:off x="285720" y="4429132"/>
            <a:ext cx="3426885" cy="21983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magine 8" descr="1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2214555"/>
            <a:ext cx="3333773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1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95879" y="3929066"/>
            <a:ext cx="3519499" cy="263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0" y="6027003"/>
            <a:ext cx="4929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Maiandra GD" pitchFamily="34" charset="0"/>
              </a:rPr>
              <a:t>Abbiamo conosciuto anche</a:t>
            </a:r>
          </a:p>
          <a:p>
            <a:r>
              <a:rPr lang="it-IT" sz="2400" dirty="0" smtClean="0">
                <a:latin typeface="Maiandra GD" pitchFamily="34" charset="0"/>
              </a:rPr>
              <a:t>un </a:t>
            </a:r>
            <a:r>
              <a:rPr lang="it-IT" sz="2400" dirty="0" err="1" smtClean="0">
                <a:latin typeface="Maiandra GD" pitchFamily="34" charset="0"/>
              </a:rPr>
              <a:t>geotritone</a:t>
            </a:r>
            <a:r>
              <a:rPr lang="it-IT" sz="2400" dirty="0" smtClean="0">
                <a:latin typeface="Maiandra GD" pitchFamily="34" charset="0"/>
              </a:rPr>
              <a:t> di strinati.</a:t>
            </a:r>
            <a:endParaRPr lang="it-IT" sz="2400" dirty="0">
              <a:latin typeface="Maiandra G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14678" y="285728"/>
            <a:ext cx="266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Giorno 2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498176" y="6334780"/>
            <a:ext cx="4645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La Liguria non è solo mare!!!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N3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4054058"/>
            <a:ext cx="3738589" cy="2803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0" y="0"/>
            <a:ext cx="3236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Escursione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6334780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Obiettivo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1664766" y="6373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571736" y="6334780"/>
            <a:ext cx="539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M.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Pietravecchia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 (2.038 m s.l.m.)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2976" y="0"/>
            <a:ext cx="573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Scoprire e conoscere divertendosi!!!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178</Words>
  <Application>Microsoft Office PowerPoint</Application>
  <PresentationFormat>Presentazione su schermo (4:3)</PresentationFormat>
  <Paragraphs>49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Giorno 3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eleonora</dc:creator>
  <cp:lastModifiedBy>Serena Recagno</cp:lastModifiedBy>
  <cp:revision>22</cp:revision>
  <dcterms:created xsi:type="dcterms:W3CDTF">2012-06-12T16:13:47Z</dcterms:created>
  <dcterms:modified xsi:type="dcterms:W3CDTF">2013-01-11T13:58:55Z</dcterms:modified>
</cp:coreProperties>
</file>